
<file path=[Content_Types].xml><?xml version="1.0" encoding="utf-8"?>
<Types xmlns="http://schemas.openxmlformats.org/package/2006/content-types">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724" r:id="rId4"/>
    <p:sldMasterId id="2147483728" r:id="rId5"/>
    <p:sldMasterId id="2147483739" r:id="rId6"/>
    <p:sldMasterId id="2147483713" r:id="rId7"/>
    <p:sldMasterId id="2147483699" r:id="rId8"/>
    <p:sldMasterId id="2147483742" r:id="rId9"/>
    <p:sldMasterId id="2147483712" r:id="rId10"/>
    <p:sldMasterId id="2147483720" r:id="rId11"/>
    <p:sldMasterId id="2147483660" r:id="rId12"/>
  </p:sldMasterIdLst>
  <p:notesMasterIdLst>
    <p:notesMasterId r:id="rId27"/>
  </p:notesMasterIdLst>
  <p:sldIdLst>
    <p:sldId id="258" r:id="rId13"/>
    <p:sldId id="293" r:id="rId14"/>
    <p:sldId id="291" r:id="rId15"/>
    <p:sldId id="279" r:id="rId16"/>
    <p:sldId id="295" r:id="rId17"/>
    <p:sldId id="276" r:id="rId18"/>
    <p:sldId id="275" r:id="rId19"/>
    <p:sldId id="294" r:id="rId20"/>
    <p:sldId id="278" r:id="rId21"/>
    <p:sldId id="281" r:id="rId22"/>
    <p:sldId id="282" r:id="rId23"/>
    <p:sldId id="284" r:id="rId24"/>
    <p:sldId id="274" r:id="rId25"/>
    <p:sldId id="280" r:id="rId26"/>
  </p:sldIdLst>
  <p:sldSz cx="12060238" cy="6840538"/>
  <p:notesSz cx="6858000" cy="9144000"/>
  <p:defaultTextStyle>
    <a:defPPr>
      <a:defRPr lang="en-US"/>
    </a:defPPr>
    <a:lvl1pPr marL="0" algn="l" defTabSz="907029" rtl="0" eaLnBrk="1" latinLnBrk="0" hangingPunct="1">
      <a:defRPr sz="1786" kern="1200">
        <a:solidFill>
          <a:schemeClr val="tx1"/>
        </a:solidFill>
        <a:latin typeface="+mn-lt"/>
        <a:ea typeface="+mn-ea"/>
        <a:cs typeface="+mn-cs"/>
      </a:defRPr>
    </a:lvl1pPr>
    <a:lvl2pPr marL="453515" algn="l" defTabSz="907029" rtl="0" eaLnBrk="1" latinLnBrk="0" hangingPunct="1">
      <a:defRPr sz="1786" kern="1200">
        <a:solidFill>
          <a:schemeClr val="tx1"/>
        </a:solidFill>
        <a:latin typeface="+mn-lt"/>
        <a:ea typeface="+mn-ea"/>
        <a:cs typeface="+mn-cs"/>
      </a:defRPr>
    </a:lvl2pPr>
    <a:lvl3pPr marL="907029" algn="l" defTabSz="907029" rtl="0" eaLnBrk="1" latinLnBrk="0" hangingPunct="1">
      <a:defRPr sz="1786" kern="1200">
        <a:solidFill>
          <a:schemeClr val="tx1"/>
        </a:solidFill>
        <a:latin typeface="+mn-lt"/>
        <a:ea typeface="+mn-ea"/>
        <a:cs typeface="+mn-cs"/>
      </a:defRPr>
    </a:lvl3pPr>
    <a:lvl4pPr marL="1360544" algn="l" defTabSz="907029" rtl="0" eaLnBrk="1" latinLnBrk="0" hangingPunct="1">
      <a:defRPr sz="1786" kern="1200">
        <a:solidFill>
          <a:schemeClr val="tx1"/>
        </a:solidFill>
        <a:latin typeface="+mn-lt"/>
        <a:ea typeface="+mn-ea"/>
        <a:cs typeface="+mn-cs"/>
      </a:defRPr>
    </a:lvl4pPr>
    <a:lvl5pPr marL="1814059" algn="l" defTabSz="907029" rtl="0" eaLnBrk="1" latinLnBrk="0" hangingPunct="1">
      <a:defRPr sz="1786" kern="1200">
        <a:solidFill>
          <a:schemeClr val="tx1"/>
        </a:solidFill>
        <a:latin typeface="+mn-lt"/>
        <a:ea typeface="+mn-ea"/>
        <a:cs typeface="+mn-cs"/>
      </a:defRPr>
    </a:lvl5pPr>
    <a:lvl6pPr marL="2267574" algn="l" defTabSz="907029" rtl="0" eaLnBrk="1" latinLnBrk="0" hangingPunct="1">
      <a:defRPr sz="1786" kern="1200">
        <a:solidFill>
          <a:schemeClr val="tx1"/>
        </a:solidFill>
        <a:latin typeface="+mn-lt"/>
        <a:ea typeface="+mn-ea"/>
        <a:cs typeface="+mn-cs"/>
      </a:defRPr>
    </a:lvl6pPr>
    <a:lvl7pPr marL="2721088" algn="l" defTabSz="907029" rtl="0" eaLnBrk="1" latinLnBrk="0" hangingPunct="1">
      <a:defRPr sz="1786" kern="1200">
        <a:solidFill>
          <a:schemeClr val="tx1"/>
        </a:solidFill>
        <a:latin typeface="+mn-lt"/>
        <a:ea typeface="+mn-ea"/>
        <a:cs typeface="+mn-cs"/>
      </a:defRPr>
    </a:lvl7pPr>
    <a:lvl8pPr marL="3174604" algn="l" defTabSz="907029" rtl="0" eaLnBrk="1" latinLnBrk="0" hangingPunct="1">
      <a:defRPr sz="1786" kern="1200">
        <a:solidFill>
          <a:schemeClr val="tx1"/>
        </a:solidFill>
        <a:latin typeface="+mn-lt"/>
        <a:ea typeface="+mn-ea"/>
        <a:cs typeface="+mn-cs"/>
      </a:defRPr>
    </a:lvl8pPr>
    <a:lvl9pPr marL="3628119" algn="l" defTabSz="907029" rtl="0" eaLnBrk="1" latinLnBrk="0" hangingPunct="1">
      <a:defRPr sz="1786"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C46844-CC3D-203B-6350-C0810DD95B4A}" name="Rebecca Luck" initials="RL" userId="S::Rebecca.Luck@871candwep.co.uk::b7a1d846-6fb4-4570-9e59-2bcb826c9d3a" providerId="AD"/>
  <p188:author id="{A22BCA46-517B-8765-B9E8-1DCECB874C42}" name="Kerry Hall" initials="KH" userId="S::kerry.hall@candwgrowthhub.co.uk::cb2267d2-40f6-4f87-ac1c-1e820fef377c" providerId="AD"/>
  <p188:author id="{3A51BC7B-ECF3-C780-C138-6F3B18A51654}" name="Grace Sheldon" initials="GS" userId="S::grace.sheldon@871candwep.co.uk::f8edc97a-51b6-4911-a209-d2bd74db6783" providerId="AD"/>
  <p188:author id="{5263DDAD-E18F-2A04-CD86-0D68ABFCEDC5}" name="John Adlen" initials="JA" userId="S::john.adlen@871candwep.co.uk::d7fc05ae-9db6-482d-8f7a-3c503c58ea9f" providerId="AD"/>
  <p188:author id="{40B63AC1-D011-090C-0207-E5EDDD1147C5}" name="Guest User" initials="GU" userId="S::urn:spo:anon#a32e0a1ccc32ce9ce08d535d801d0be1cf38938b49ab19a350cf78a5740329b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9EFEA"/>
    <a:srgbClr val="D0DDD2"/>
    <a:srgbClr val="39985A"/>
    <a:srgbClr val="5458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A844EC-AE51-466D-A336-F86109F1FB75}" v="942" dt="2023-04-12T08:37:41.452"/>
    <p1510:client id="{20AC38FF-B947-0E96-F9A1-CF327BBA76F5}" v="119" dt="2023-04-13T16:08:09.712"/>
    <p1510:client id="{4B43D033-6B97-F2CD-8641-20057D1D0D2C}" v="204" dt="2023-04-13T18:04:05.109"/>
    <p1510:client id="{4CD24065-101F-4EA6-8CEB-5186799F93A0}" v="3" dt="2023-04-11T14:13:03.768"/>
    <p1510:client id="{8AD5AAD4-66ED-3C6E-3D8C-449A27B28598}" v="778" dt="2023-04-13T12:16:32.291"/>
    <p1510:client id="{B1845173-519D-AA43-726D-2077B2DD8F5B}" v="1773" dt="2023-04-12T09:28:13.925"/>
    <p1510:client id="{B511E014-9041-858D-6DCC-140B1CE73856}" v="144" dt="2023-04-13T15:53:36.700"/>
    <p1510:client id="{D5D0F45A-7F2F-23CF-34ED-626C70968486}" v="3" dt="2023-04-11T14:15:48.7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4" d="100"/>
          <a:sy n="74" d="100"/>
        </p:scale>
        <p:origin x="38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slide" Target="slides/slide9.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96A415-3B1A-6E43-B5DC-117E858E9F15}" type="datetimeFigureOut">
              <a:rPr lang="en-US" smtClean="0"/>
              <a:t>5/2/2023</a:t>
            </a:fld>
            <a:endParaRPr lang="en-US"/>
          </a:p>
        </p:txBody>
      </p:sp>
      <p:sp>
        <p:nvSpPr>
          <p:cNvPr id="4" name="Slide Image Placeholder 3"/>
          <p:cNvSpPr>
            <a:spLocks noGrp="1" noRot="1" noChangeAspect="1"/>
          </p:cNvSpPr>
          <p:nvPr>
            <p:ph type="sldImg" idx="2"/>
          </p:nvPr>
        </p:nvSpPr>
        <p:spPr>
          <a:xfrm>
            <a:off x="708025" y="1143000"/>
            <a:ext cx="54419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5263D2-EB26-7D49-864D-2B763D3313E3}" type="slidenum">
              <a:rPr lang="en-US" smtClean="0"/>
              <a:t>‹#›</a:t>
            </a:fld>
            <a:endParaRPr lang="en-US"/>
          </a:p>
        </p:txBody>
      </p:sp>
    </p:spTree>
    <p:extLst>
      <p:ext uri="{BB962C8B-B14F-4D97-AF65-F5344CB8AC3E}">
        <p14:creationId xmlns:p14="http://schemas.microsoft.com/office/powerpoint/2010/main" val="400508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C5263D2-EB26-7D49-864D-2B763D3313E3}" type="slidenum">
              <a:rPr lang="en-US" smtClean="0"/>
              <a:t>3</a:t>
            </a:fld>
            <a:endParaRPr lang="en-US"/>
          </a:p>
        </p:txBody>
      </p:sp>
    </p:spTree>
    <p:extLst>
      <p:ext uri="{BB962C8B-B14F-4D97-AF65-F5344CB8AC3E}">
        <p14:creationId xmlns:p14="http://schemas.microsoft.com/office/powerpoint/2010/main" val="591710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Detail on outputs by the end of the month. </a:t>
            </a:r>
          </a:p>
          <a:p>
            <a:r>
              <a:rPr lang="en-GB"/>
              <a:t>Still waiting on the final offer letter, which is likely to give a strategic focus. </a:t>
            </a:r>
          </a:p>
          <a:p>
            <a:r>
              <a:rPr lang="en-GB"/>
              <a:t>Paul to share the material that was already sent to Andy.</a:t>
            </a:r>
          </a:p>
          <a:p>
            <a:r>
              <a:rPr lang="en-GB"/>
              <a:t>Local authority delivery plans under UKSPF will need to be complementary – and not look to duplicate any interventions. (more clarity by the end of the month). </a:t>
            </a:r>
          </a:p>
        </p:txBody>
      </p:sp>
      <p:sp>
        <p:nvSpPr>
          <p:cNvPr id="4" name="Slide Number Placeholder 3"/>
          <p:cNvSpPr>
            <a:spLocks noGrp="1"/>
          </p:cNvSpPr>
          <p:nvPr>
            <p:ph type="sldNum" sz="quarter" idx="5"/>
          </p:nvPr>
        </p:nvSpPr>
        <p:spPr/>
        <p:txBody>
          <a:bodyPr/>
          <a:lstStyle/>
          <a:p>
            <a:fld id="{3C5263D2-EB26-7D49-864D-2B763D3313E3}" type="slidenum">
              <a:rPr lang="en-US" smtClean="0"/>
              <a:t>5</a:t>
            </a:fld>
            <a:endParaRPr lang="en-US"/>
          </a:p>
        </p:txBody>
      </p:sp>
    </p:spTree>
    <p:extLst>
      <p:ext uri="{BB962C8B-B14F-4D97-AF65-F5344CB8AC3E}">
        <p14:creationId xmlns:p14="http://schemas.microsoft.com/office/powerpoint/2010/main" val="1620146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Resource constraints – what would have to be deprioritised:</a:t>
            </a:r>
          </a:p>
          <a:p>
            <a:pPr marL="171450" indent="-171450">
              <a:buFontTx/>
              <a:buChar char="-"/>
            </a:pPr>
            <a:r>
              <a:rPr lang="en-GB"/>
              <a:t>Cluster work</a:t>
            </a:r>
          </a:p>
          <a:p>
            <a:pPr marL="171450" indent="-171450">
              <a:buFontTx/>
              <a:buChar char="-"/>
            </a:pPr>
            <a:r>
              <a:rPr lang="en-GB"/>
              <a:t>Refresh of the Cheshire science corridor branding</a:t>
            </a:r>
          </a:p>
          <a:p>
            <a:pPr marL="171450" indent="-171450">
              <a:buFontTx/>
              <a:buChar char="-"/>
            </a:pPr>
            <a:r>
              <a:rPr lang="en-GB"/>
              <a:t>Rate of new investments being onboarded/reviewed would slow but not cease</a:t>
            </a:r>
          </a:p>
        </p:txBody>
      </p:sp>
      <p:sp>
        <p:nvSpPr>
          <p:cNvPr id="4" name="Slide Number Placeholder 3"/>
          <p:cNvSpPr>
            <a:spLocks noGrp="1"/>
          </p:cNvSpPr>
          <p:nvPr>
            <p:ph type="sldNum" sz="quarter" idx="5"/>
          </p:nvPr>
        </p:nvSpPr>
        <p:spPr/>
        <p:txBody>
          <a:bodyPr/>
          <a:lstStyle/>
          <a:p>
            <a:fld id="{3C5263D2-EB26-7D49-864D-2B763D3313E3}" type="slidenum">
              <a:rPr lang="en-US" smtClean="0"/>
              <a:t>6</a:t>
            </a:fld>
            <a:endParaRPr lang="en-US"/>
          </a:p>
        </p:txBody>
      </p:sp>
    </p:spTree>
    <p:extLst>
      <p:ext uri="{BB962C8B-B14F-4D97-AF65-F5344CB8AC3E}">
        <p14:creationId xmlns:p14="http://schemas.microsoft.com/office/powerpoint/2010/main" val="1856119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Removed:</a:t>
            </a:r>
          </a:p>
          <a:p>
            <a:r>
              <a:rPr lang="en-GB"/>
              <a:t>Assess outcome of GBR HQ decision and implications for local benefit – though are discussing regional GBR hubs/satellites</a:t>
            </a:r>
          </a:p>
          <a:p>
            <a:endParaRPr lang="en-GB"/>
          </a:p>
          <a:p>
            <a:r>
              <a:rPr lang="en-GB"/>
              <a:t>Considerations to add in:</a:t>
            </a:r>
          </a:p>
          <a:p>
            <a:pPr marL="171450" indent="-171450">
              <a:buFontTx/>
              <a:buChar char="-"/>
            </a:pPr>
            <a:r>
              <a:rPr lang="en-GB"/>
              <a:t>Sharing lessons learned and sharing best practice</a:t>
            </a:r>
          </a:p>
          <a:p>
            <a:pPr marL="171450" indent="-171450">
              <a:buFontTx/>
              <a:buChar char="-"/>
            </a:pPr>
            <a:r>
              <a:rPr lang="en-GB"/>
              <a:t>Transport advisory group</a:t>
            </a:r>
          </a:p>
          <a:p>
            <a:pPr marL="171450" indent="-171450">
              <a:buFontTx/>
              <a:buChar char="-"/>
            </a:pPr>
            <a:r>
              <a:rPr lang="en-GB"/>
              <a:t>Network Rail – Marches study, Crewe Strategic Advice Work</a:t>
            </a:r>
          </a:p>
          <a:p>
            <a:pPr marL="171450" indent="-171450">
              <a:buFontTx/>
              <a:buChar char="-"/>
            </a:pPr>
            <a:r>
              <a:rPr lang="en-GB"/>
              <a:t>Split out network rail, </a:t>
            </a:r>
            <a:r>
              <a:rPr lang="en-GB" err="1"/>
              <a:t>TfN</a:t>
            </a:r>
            <a:r>
              <a:rPr lang="en-GB"/>
              <a:t> etc. as we do different things with each of them</a:t>
            </a:r>
          </a:p>
          <a:p>
            <a:pPr marL="171450" indent="-171450">
              <a:buFontTx/>
              <a:buChar char="-"/>
            </a:pPr>
            <a:r>
              <a:rPr lang="en-GB"/>
              <a:t>Reporting to growth directors</a:t>
            </a:r>
          </a:p>
          <a:p>
            <a:pPr marL="171450" indent="-171450">
              <a:buFontTx/>
              <a:buChar char="-"/>
            </a:pPr>
            <a:r>
              <a:rPr lang="en-GB"/>
              <a:t>Business case funding (subject to JA paper)</a:t>
            </a:r>
          </a:p>
          <a:p>
            <a:pPr marL="171450" indent="-171450">
              <a:buFontTx/>
              <a:buChar char="-"/>
            </a:pPr>
            <a:endParaRPr lang="en-GB"/>
          </a:p>
          <a:p>
            <a:pPr marL="171450" indent="-171450">
              <a:buFontTx/>
              <a:buChar char="-"/>
            </a:pPr>
            <a:endParaRPr lang="en-GB"/>
          </a:p>
          <a:p>
            <a:pPr marL="0" indent="0">
              <a:buFontTx/>
              <a:buNone/>
            </a:pPr>
            <a:r>
              <a:rPr lang="en-GB"/>
              <a:t>Language:</a:t>
            </a:r>
          </a:p>
          <a:p>
            <a:pPr marL="0" indent="0">
              <a:buFontTx/>
              <a:buNone/>
            </a:pPr>
            <a:r>
              <a:rPr lang="en-GB"/>
              <a:t>Support local authorities to…</a:t>
            </a:r>
          </a:p>
          <a:p>
            <a:pPr marL="0" indent="0">
              <a:buFontTx/>
              <a:buNone/>
            </a:pPr>
            <a:endParaRPr lang="en-GB"/>
          </a:p>
          <a:p>
            <a:pPr marL="0" indent="0">
              <a:buFontTx/>
              <a:buNone/>
            </a:pPr>
            <a:r>
              <a:rPr lang="en-GB"/>
              <a:t>Resource constraints would lead to:</a:t>
            </a:r>
          </a:p>
          <a:p>
            <a:pPr marL="171450" indent="-171450">
              <a:buFontTx/>
              <a:buChar char="-"/>
            </a:pPr>
            <a:r>
              <a:rPr lang="en-GB"/>
              <a:t>Transport strategy would slow</a:t>
            </a:r>
          </a:p>
          <a:p>
            <a:pPr marL="171450" indent="-171450">
              <a:buFontTx/>
              <a:buChar char="-"/>
            </a:pPr>
            <a:r>
              <a:rPr lang="en-GB"/>
              <a:t>Allocation of resources to business cases to slow</a:t>
            </a:r>
          </a:p>
        </p:txBody>
      </p:sp>
      <p:sp>
        <p:nvSpPr>
          <p:cNvPr id="4" name="Slide Number Placeholder 3"/>
          <p:cNvSpPr>
            <a:spLocks noGrp="1"/>
          </p:cNvSpPr>
          <p:nvPr>
            <p:ph type="sldNum" sz="quarter" idx="5"/>
          </p:nvPr>
        </p:nvSpPr>
        <p:spPr/>
        <p:txBody>
          <a:bodyPr/>
          <a:lstStyle/>
          <a:p>
            <a:fld id="{3C5263D2-EB26-7D49-864D-2B763D3313E3}" type="slidenum">
              <a:rPr lang="en-US" smtClean="0"/>
              <a:t>7</a:t>
            </a:fld>
            <a:endParaRPr lang="en-US"/>
          </a:p>
        </p:txBody>
      </p:sp>
    </p:spTree>
    <p:extLst>
      <p:ext uri="{BB962C8B-B14F-4D97-AF65-F5344CB8AC3E}">
        <p14:creationId xmlns:p14="http://schemas.microsoft.com/office/powerpoint/2010/main" val="2080227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Resource constraints</a:t>
            </a:r>
          </a:p>
          <a:p>
            <a:pPr marL="171450" indent="-171450">
              <a:buFontTx/>
              <a:buChar char="-"/>
            </a:pPr>
            <a:r>
              <a:rPr lang="en-GB"/>
              <a:t>DLMI will diminish based on LSIP shift.</a:t>
            </a:r>
          </a:p>
          <a:p>
            <a:pPr marL="0" indent="0">
              <a:buFontTx/>
              <a:buNone/>
            </a:pPr>
            <a:endParaRPr lang="en-GB"/>
          </a:p>
          <a:p>
            <a:pPr marL="0" indent="0">
              <a:buFontTx/>
              <a:buNone/>
            </a:pPr>
            <a:r>
              <a:rPr lang="en-GB"/>
              <a:t>Do we need to shift more to capacity building within our network to incorporate wider network resilience.</a:t>
            </a:r>
          </a:p>
        </p:txBody>
      </p:sp>
      <p:sp>
        <p:nvSpPr>
          <p:cNvPr id="4" name="Slide Number Placeholder 3"/>
          <p:cNvSpPr>
            <a:spLocks noGrp="1"/>
          </p:cNvSpPr>
          <p:nvPr>
            <p:ph type="sldNum" sz="quarter" idx="5"/>
          </p:nvPr>
        </p:nvSpPr>
        <p:spPr/>
        <p:txBody>
          <a:bodyPr/>
          <a:lstStyle/>
          <a:p>
            <a:fld id="{3C5263D2-EB26-7D49-864D-2B763D3313E3}" type="slidenum">
              <a:rPr lang="en-US" smtClean="0"/>
              <a:t>9</a:t>
            </a:fld>
            <a:endParaRPr lang="en-US"/>
          </a:p>
        </p:txBody>
      </p:sp>
    </p:spTree>
    <p:extLst>
      <p:ext uri="{BB962C8B-B14F-4D97-AF65-F5344CB8AC3E}">
        <p14:creationId xmlns:p14="http://schemas.microsoft.com/office/powerpoint/2010/main" val="3681253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Have removed all objectives that were dependent on additional funding, including:</a:t>
            </a:r>
          </a:p>
          <a:p>
            <a:pPr marL="171450" indent="-171450">
              <a:buFontTx/>
              <a:buChar char="-"/>
            </a:pPr>
            <a:r>
              <a:rPr lang="en-GB"/>
              <a:t>Consider options for long-term uses of retained business rates</a:t>
            </a:r>
          </a:p>
          <a:p>
            <a:pPr marL="171450" indent="-171450">
              <a:buFontTx/>
              <a:buChar char="-"/>
            </a:pPr>
            <a:r>
              <a:rPr lang="en-GB"/>
              <a:t>Establish Programme Office</a:t>
            </a:r>
          </a:p>
          <a:p>
            <a:pPr marL="171450" indent="-171450">
              <a:buFontTx/>
              <a:buChar char="-"/>
            </a:pPr>
            <a:r>
              <a:rPr lang="en-GB"/>
              <a:t>Establish 23/24 Business Case Fund and procedures</a:t>
            </a:r>
          </a:p>
          <a:p>
            <a:pPr marL="171450" indent="-171450">
              <a:buFontTx/>
              <a:buChar char="-"/>
            </a:pPr>
            <a:r>
              <a:rPr lang="en-GB"/>
              <a:t>Call-Out for new projects for Growing Places Fund</a:t>
            </a:r>
          </a:p>
        </p:txBody>
      </p:sp>
      <p:sp>
        <p:nvSpPr>
          <p:cNvPr id="4" name="Slide Number Placeholder 3"/>
          <p:cNvSpPr>
            <a:spLocks noGrp="1"/>
          </p:cNvSpPr>
          <p:nvPr>
            <p:ph type="sldNum" sz="quarter" idx="5"/>
          </p:nvPr>
        </p:nvSpPr>
        <p:spPr/>
        <p:txBody>
          <a:bodyPr/>
          <a:lstStyle/>
          <a:p>
            <a:fld id="{3C5263D2-EB26-7D49-864D-2B763D3313E3}" type="slidenum">
              <a:rPr lang="en-US" smtClean="0"/>
              <a:t>12</a:t>
            </a:fld>
            <a:endParaRPr lang="en-US"/>
          </a:p>
        </p:txBody>
      </p:sp>
    </p:spTree>
    <p:extLst>
      <p:ext uri="{BB962C8B-B14F-4D97-AF65-F5344CB8AC3E}">
        <p14:creationId xmlns:p14="http://schemas.microsoft.com/office/powerpoint/2010/main" val="2546710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Have removed based on the budget announcement:</a:t>
            </a:r>
          </a:p>
          <a:p>
            <a:pPr marL="171450" indent="-171450">
              <a:buFontTx/>
              <a:buChar char="-"/>
            </a:pPr>
            <a:r>
              <a:rPr lang="en-GB"/>
              <a:t>Implement LEP review (board and sub-board structure, terms of reference, updates local assurance framework, scheme of delegation, establish business advisory panel and procedures)</a:t>
            </a:r>
          </a:p>
          <a:p>
            <a:pPr marL="171450" indent="-171450">
              <a:buFontTx/>
              <a:buChar char="-"/>
            </a:pPr>
            <a:r>
              <a:rPr lang="en-GB"/>
              <a:t>Recruitment campaign for board members</a:t>
            </a:r>
          </a:p>
          <a:p>
            <a:pPr marL="171450" indent="-171450">
              <a:buFontTx/>
              <a:buChar char="-"/>
            </a:pPr>
            <a:r>
              <a:rPr lang="en-GB"/>
              <a:t>Deliver accommodation plan</a:t>
            </a:r>
          </a:p>
        </p:txBody>
      </p:sp>
      <p:sp>
        <p:nvSpPr>
          <p:cNvPr id="4" name="Slide Number Placeholder 3"/>
          <p:cNvSpPr>
            <a:spLocks noGrp="1"/>
          </p:cNvSpPr>
          <p:nvPr>
            <p:ph type="sldNum" sz="quarter" idx="5"/>
          </p:nvPr>
        </p:nvSpPr>
        <p:spPr/>
        <p:txBody>
          <a:bodyPr/>
          <a:lstStyle/>
          <a:p>
            <a:fld id="{3C5263D2-EB26-7D49-864D-2B763D3313E3}" type="slidenum">
              <a:rPr lang="en-US" smtClean="0"/>
              <a:t>13</a:t>
            </a:fld>
            <a:endParaRPr lang="en-US"/>
          </a:p>
        </p:txBody>
      </p:sp>
    </p:spTree>
    <p:extLst>
      <p:ext uri="{BB962C8B-B14F-4D97-AF65-F5344CB8AC3E}">
        <p14:creationId xmlns:p14="http://schemas.microsoft.com/office/powerpoint/2010/main" val="3466172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emf"/><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emf"/><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7.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7.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emf"/><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9.emf"/><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0.emf"/><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emf"/><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9.emf"/><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0.emf"/><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emf"/><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emf"/><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9.emf"/><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0.emf"/><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emf"/><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9.emf"/><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0.emf"/><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emf"/><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emf"/><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emf"/><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emf"/><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emf"/><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emf"/><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5.emf"/><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5.emf"/><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9.emf"/><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emf"/><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emf"/><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emf"/><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emf"/><Relationship Id="rId1" Type="http://schemas.openxmlformats.org/officeDocument/2006/relationships/slideMaster" Target="../slideMasters/slideMaster9.xml"/><Relationship Id="rId4" Type="http://schemas.openxmlformats.org/officeDocument/2006/relationships/image" Target="../media/image4.emf"/></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9.xml"/><Relationship Id="rId4" Type="http://schemas.openxmlformats.org/officeDocument/2006/relationships/image" Target="../media/image4.emf"/></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emf"/><Relationship Id="rId1" Type="http://schemas.openxmlformats.org/officeDocument/2006/relationships/slideMaster" Target="../slideMasters/slideMaster9.xml"/><Relationship Id="rId4" Type="http://schemas.openxmlformats.org/officeDocument/2006/relationships/image" Target="../media/image4.emf"/></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emf"/><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emf"/><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emf"/><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emf"/><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emf"/><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emf"/><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6.emf"/><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7.emf"/><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5.emf"/><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7.emf"/><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7.emf"/><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9.emf"/><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5.emf"/><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Slide_White Titl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15220A-8EE5-1A4E-A0E9-00129C0526FD}"/>
              </a:ext>
            </a:extLst>
          </p:cNvPr>
          <p:cNvSpPr>
            <a:spLocks noGrp="1"/>
          </p:cNvSpPr>
          <p:nvPr>
            <p:ph type="title"/>
          </p:nvPr>
        </p:nvSpPr>
        <p:spPr>
          <a:xfrm>
            <a:off x="1133475" y="2822713"/>
            <a:ext cx="8288821" cy="1258957"/>
          </a:xfrm>
          <a:prstGeom prst="rect">
            <a:avLst/>
          </a:prstGeom>
        </p:spPr>
        <p:txBody>
          <a:bodyPr lIns="0" rIns="0"/>
          <a:lstStyle>
            <a:lvl1pPr>
              <a:defRPr sz="4000" b="1">
                <a:solidFill>
                  <a:srgbClr val="545859"/>
                </a:solidFill>
                <a:latin typeface="Manrope" pitchFamily="2" charset="0"/>
              </a:defRPr>
            </a:lvl1pPr>
          </a:lstStyle>
          <a:p>
            <a:r>
              <a:rPr lang="en-US"/>
              <a:t>Click to edit Master title style</a:t>
            </a:r>
          </a:p>
        </p:txBody>
      </p:sp>
    </p:spTree>
    <p:extLst>
      <p:ext uri="{BB962C8B-B14F-4D97-AF65-F5344CB8AC3E}">
        <p14:creationId xmlns:p14="http://schemas.microsoft.com/office/powerpoint/2010/main" val="3644506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_Left Half">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71DE5B0-7224-D14D-9E8A-2B18927BA8F8}"/>
              </a:ext>
            </a:extLst>
          </p:cNvPr>
          <p:cNvSpPr>
            <a:spLocks noGrp="1"/>
          </p:cNvSpPr>
          <p:nvPr>
            <p:ph type="ftr" sz="quarter" idx="11"/>
          </p:nvPr>
        </p:nvSpPr>
        <p:spPr/>
        <p:txBody>
          <a:bodyPr/>
          <a:lstStyle>
            <a:lvl1pPr>
              <a:defRPr>
                <a:solidFill>
                  <a:schemeClr val="accent6"/>
                </a:solidFill>
              </a:defRPr>
            </a:lvl1pPr>
          </a:lstStyle>
          <a:p>
            <a:r>
              <a:rPr lang="en-US"/>
              <a:t>Cheshire and Warrington LEP</a:t>
            </a:r>
          </a:p>
        </p:txBody>
      </p:sp>
      <p:sp>
        <p:nvSpPr>
          <p:cNvPr id="6" name="Slide Number Placeholder 5">
            <a:extLst>
              <a:ext uri="{FF2B5EF4-FFF2-40B4-BE49-F238E27FC236}">
                <a16:creationId xmlns:a16="http://schemas.microsoft.com/office/drawing/2014/main" id="{C85E0A82-7DC9-6247-8FC0-F983AE573219}"/>
              </a:ext>
            </a:extLst>
          </p:cNvPr>
          <p:cNvSpPr>
            <a:spLocks noGrp="1"/>
          </p:cNvSpPr>
          <p:nvPr>
            <p:ph type="sldNum" sz="quarter" idx="12"/>
          </p:nvPr>
        </p:nvSpPr>
        <p:spPr/>
        <p:txBody>
          <a:bodyPr/>
          <a:lstStyle>
            <a:lvl1pPr>
              <a:defRPr>
                <a:solidFill>
                  <a:schemeClr val="accent6"/>
                </a:solidFill>
              </a:defRPr>
            </a:lvl1pPr>
          </a:lstStyle>
          <a:p>
            <a:fld id="{CDE96CC7-AEFB-B348-AD83-C40F922AD3C5}" type="slidenum">
              <a:rPr lang="en-US" smtClean="0"/>
              <a:pPr/>
              <a:t>‹#›</a:t>
            </a:fld>
            <a:endParaRPr lang="en-US"/>
          </a:p>
        </p:txBody>
      </p:sp>
      <p:cxnSp>
        <p:nvCxnSpPr>
          <p:cNvPr id="9" name="Straight Connector 8">
            <a:extLst>
              <a:ext uri="{FF2B5EF4-FFF2-40B4-BE49-F238E27FC236}">
                <a16:creationId xmlns:a16="http://schemas.microsoft.com/office/drawing/2014/main" id="{598C0230-F11B-4E4B-B816-0C4BDD43B44A}"/>
              </a:ext>
            </a:extLst>
          </p:cNvPr>
          <p:cNvCxnSpPr/>
          <p:nvPr userDrawn="1"/>
        </p:nvCxnSpPr>
        <p:spPr>
          <a:xfrm>
            <a:off x="1169988" y="1775776"/>
            <a:ext cx="715617" cy="0"/>
          </a:xfrm>
          <a:prstGeom prst="line">
            <a:avLst/>
          </a:prstGeom>
          <a:ln w="25400" cap="rnd">
            <a:solidFill>
              <a:srgbClr val="545859"/>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0F1A7752-10B3-BB4A-A792-55DAE330B427}"/>
              </a:ext>
            </a:extLst>
          </p:cNvPr>
          <p:cNvSpPr>
            <a:spLocks noGrp="1"/>
          </p:cNvSpPr>
          <p:nvPr>
            <p:ph type="title"/>
          </p:nvPr>
        </p:nvSpPr>
        <p:spPr>
          <a:xfrm>
            <a:off x="1169988" y="1203863"/>
            <a:ext cx="4860130" cy="560940"/>
          </a:xfrm>
          <a:prstGeom prst="rect">
            <a:avLst/>
          </a:prstGeom>
        </p:spPr>
        <p:txBody>
          <a:bodyPr vert="horz" lIns="0" tIns="45720" rIns="0" bIns="45720" rtlCol="0" anchor="ctr">
            <a:normAutofit/>
          </a:bodyPr>
          <a:lstStyle>
            <a:lvl1pPr>
              <a:defRPr>
                <a:solidFill>
                  <a:srgbClr val="545859"/>
                </a:solidFill>
              </a:defRPr>
            </a:lvl1pPr>
          </a:lstStyle>
          <a:p>
            <a:r>
              <a:rPr lang="en-GB"/>
              <a:t>Click to edit Master title style</a:t>
            </a:r>
            <a:endParaRPr lang="en-US"/>
          </a:p>
        </p:txBody>
      </p:sp>
      <p:sp>
        <p:nvSpPr>
          <p:cNvPr id="12" name="Content Placeholder 2">
            <a:extLst>
              <a:ext uri="{FF2B5EF4-FFF2-40B4-BE49-F238E27FC236}">
                <a16:creationId xmlns:a16="http://schemas.microsoft.com/office/drawing/2014/main" id="{EC06EAF5-8A99-144B-8668-0958507A3002}"/>
              </a:ext>
            </a:extLst>
          </p:cNvPr>
          <p:cNvSpPr>
            <a:spLocks noGrp="1"/>
          </p:cNvSpPr>
          <p:nvPr>
            <p:ph idx="1"/>
          </p:nvPr>
        </p:nvSpPr>
        <p:spPr>
          <a:xfrm>
            <a:off x="1169989" y="1987825"/>
            <a:ext cx="4860130" cy="3648847"/>
          </a:xfrm>
        </p:spPr>
        <p:txBody>
          <a:bodyPr lIns="0" rIns="0"/>
          <a:lstStyle>
            <a:lvl1pPr marL="0" indent="0">
              <a:buNone/>
              <a:defRPr>
                <a:solidFill>
                  <a:srgbClr val="545859"/>
                </a:solidFill>
              </a:defRPr>
            </a:lvl1pPr>
            <a:lvl2pPr marL="452300" indent="0">
              <a:buNone/>
              <a:defRPr>
                <a:solidFill>
                  <a:srgbClr val="545859"/>
                </a:solidFill>
              </a:defRPr>
            </a:lvl2pPr>
            <a:lvl3pPr marL="904599" indent="0">
              <a:buNone/>
              <a:defRPr>
                <a:solidFill>
                  <a:srgbClr val="545859"/>
                </a:solidFill>
              </a:defRPr>
            </a:lvl3pPr>
            <a:lvl4pPr marL="1356897" indent="0">
              <a:buNone/>
              <a:defRPr>
                <a:solidFill>
                  <a:srgbClr val="545859"/>
                </a:solidFill>
              </a:defRPr>
            </a:lvl4pPr>
            <a:lvl5pPr marL="1809196" indent="0">
              <a:buNone/>
              <a:defRPr>
                <a:solidFill>
                  <a:srgbClr val="545859"/>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Picture Placeholder 6">
            <a:extLst>
              <a:ext uri="{FF2B5EF4-FFF2-40B4-BE49-F238E27FC236}">
                <a16:creationId xmlns:a16="http://schemas.microsoft.com/office/drawing/2014/main" id="{E363A666-105D-D14D-8201-5DB64FBD0B2B}"/>
              </a:ext>
            </a:extLst>
          </p:cNvPr>
          <p:cNvSpPr>
            <a:spLocks noGrp="1"/>
          </p:cNvSpPr>
          <p:nvPr>
            <p:ph type="pic" sz="quarter" idx="13" hasCustomPrompt="1"/>
          </p:nvPr>
        </p:nvSpPr>
        <p:spPr>
          <a:xfrm>
            <a:off x="7200106" y="1203862"/>
            <a:ext cx="4860132" cy="4449225"/>
          </a:xfrm>
        </p:spPr>
        <p:txBody>
          <a:bodyPr lIns="360000" rIns="360000" anchor="ctr" anchorCtr="0"/>
          <a:lstStyle>
            <a:lvl1pPr marL="0" marR="0" indent="0" algn="l" defTabSz="904598" rtl="0" eaLnBrk="1" fontAlgn="auto" latinLnBrk="0" hangingPunct="1">
              <a:lnSpc>
                <a:spcPct val="90000"/>
              </a:lnSpc>
              <a:spcBef>
                <a:spcPts val="989"/>
              </a:spcBef>
              <a:spcAft>
                <a:spcPts val="0"/>
              </a:spcAft>
              <a:buClrTx/>
              <a:buSzTx/>
              <a:buFont typeface="Arial" panose="020B0604020202020204" pitchFamily="34" charset="0"/>
              <a:buNone/>
              <a:tabLst/>
              <a:defRPr>
                <a:solidFill>
                  <a:srgbClr val="545859"/>
                </a:solidFill>
              </a:defRPr>
            </a:lvl1pPr>
          </a:lstStyle>
          <a:p>
            <a:pPr marL="226149" marR="0" lvl="0" indent="-226149" algn="l" defTabSz="904598" rtl="0" eaLnBrk="1" fontAlgn="auto" latinLnBrk="0" hangingPunct="1">
              <a:lnSpc>
                <a:spcPct val="90000"/>
              </a:lnSpc>
              <a:spcBef>
                <a:spcPts val="989"/>
              </a:spcBef>
              <a:spcAft>
                <a:spcPts val="0"/>
              </a:spcAft>
              <a:buClrTx/>
              <a:buSzTx/>
              <a:buFont typeface="Arial" panose="020B0604020202020204" pitchFamily="34" charset="0"/>
              <a:buChar char="•"/>
              <a:tabLst/>
              <a:defRPr/>
            </a:pPr>
            <a:r>
              <a:rPr lang="en-US"/>
              <a:t>Add a brand compliant picture, for more information check the QuickStart Guide</a:t>
            </a:r>
          </a:p>
        </p:txBody>
      </p:sp>
      <p:pic>
        <p:nvPicPr>
          <p:cNvPr id="14" name="Picture 13">
            <a:extLst>
              <a:ext uri="{FF2B5EF4-FFF2-40B4-BE49-F238E27FC236}">
                <a16:creationId xmlns:a16="http://schemas.microsoft.com/office/drawing/2014/main" id="{2DF58199-B00E-A546-A57D-1627D39095FA}"/>
              </a:ext>
            </a:extLst>
          </p:cNvPr>
          <p:cNvPicPr>
            <a:picLocks noChangeAspect="1"/>
          </p:cNvPicPr>
          <p:nvPr userDrawn="1"/>
        </p:nvPicPr>
        <p:blipFill>
          <a:blip r:embed="rId2"/>
          <a:stretch>
            <a:fillRect/>
          </a:stretch>
        </p:blipFill>
        <p:spPr>
          <a:xfrm>
            <a:off x="10427206" y="5462982"/>
            <a:ext cx="463044" cy="1377556"/>
          </a:xfrm>
          <a:prstGeom prst="rect">
            <a:avLst/>
          </a:prstGeom>
        </p:spPr>
      </p:pic>
      <p:pic>
        <p:nvPicPr>
          <p:cNvPr id="15" name="Picture 14">
            <a:extLst>
              <a:ext uri="{FF2B5EF4-FFF2-40B4-BE49-F238E27FC236}">
                <a16:creationId xmlns:a16="http://schemas.microsoft.com/office/drawing/2014/main" id="{27ED8D55-5B12-AC49-80E4-050FAECBA0E1}"/>
              </a:ext>
            </a:extLst>
          </p:cNvPr>
          <p:cNvPicPr>
            <a:picLocks noChangeAspect="1"/>
          </p:cNvPicPr>
          <p:nvPr userDrawn="1"/>
        </p:nvPicPr>
        <p:blipFill>
          <a:blip r:embed="rId3"/>
          <a:stretch>
            <a:fillRect/>
          </a:stretch>
        </p:blipFill>
        <p:spPr>
          <a:xfrm>
            <a:off x="785331" y="6209355"/>
            <a:ext cx="219236" cy="276428"/>
          </a:xfrm>
          <a:prstGeom prst="rect">
            <a:avLst/>
          </a:prstGeom>
        </p:spPr>
      </p:pic>
    </p:spTree>
    <p:extLst>
      <p:ext uri="{BB962C8B-B14F-4D97-AF65-F5344CB8AC3E}">
        <p14:creationId xmlns:p14="http://schemas.microsoft.com/office/powerpoint/2010/main" val="520124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_Left Half_PearlSun">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58BB72-D186-0644-8E02-8C69042D7946}"/>
              </a:ext>
            </a:extLst>
          </p:cNvPr>
          <p:cNvSpPr/>
          <p:nvPr userDrawn="1"/>
        </p:nvSpPr>
        <p:spPr>
          <a:xfrm>
            <a:off x="8370094" y="0"/>
            <a:ext cx="3690144" cy="68405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871DE5B0-7224-D14D-9E8A-2B18927BA8F8}"/>
              </a:ext>
            </a:extLst>
          </p:cNvPr>
          <p:cNvSpPr>
            <a:spLocks noGrp="1"/>
          </p:cNvSpPr>
          <p:nvPr>
            <p:ph type="ftr" sz="quarter" idx="11"/>
          </p:nvPr>
        </p:nvSpPr>
        <p:spPr/>
        <p:txBody>
          <a:bodyPr/>
          <a:lstStyle>
            <a:lvl1pPr>
              <a:defRPr>
                <a:solidFill>
                  <a:schemeClr val="accent6"/>
                </a:solidFill>
              </a:defRPr>
            </a:lvl1pPr>
          </a:lstStyle>
          <a:p>
            <a:r>
              <a:rPr lang="en-US"/>
              <a:t>Cheshire and Warrington LEP</a:t>
            </a:r>
          </a:p>
        </p:txBody>
      </p:sp>
      <p:sp>
        <p:nvSpPr>
          <p:cNvPr id="6" name="Slide Number Placeholder 5">
            <a:extLst>
              <a:ext uri="{FF2B5EF4-FFF2-40B4-BE49-F238E27FC236}">
                <a16:creationId xmlns:a16="http://schemas.microsoft.com/office/drawing/2014/main" id="{C85E0A82-7DC9-6247-8FC0-F983AE573219}"/>
              </a:ext>
            </a:extLst>
          </p:cNvPr>
          <p:cNvSpPr>
            <a:spLocks noGrp="1"/>
          </p:cNvSpPr>
          <p:nvPr>
            <p:ph type="sldNum" sz="quarter" idx="12"/>
          </p:nvPr>
        </p:nvSpPr>
        <p:spPr/>
        <p:txBody>
          <a:bodyPr/>
          <a:lstStyle>
            <a:lvl1pPr>
              <a:defRPr>
                <a:solidFill>
                  <a:schemeClr val="accent6"/>
                </a:solidFill>
              </a:defRPr>
            </a:lvl1pPr>
          </a:lstStyle>
          <a:p>
            <a:fld id="{CDE96CC7-AEFB-B348-AD83-C40F922AD3C5}" type="slidenum">
              <a:rPr lang="en-US" smtClean="0"/>
              <a:pPr/>
              <a:t>‹#›</a:t>
            </a:fld>
            <a:endParaRPr lang="en-US"/>
          </a:p>
        </p:txBody>
      </p:sp>
      <p:cxnSp>
        <p:nvCxnSpPr>
          <p:cNvPr id="9" name="Straight Connector 8">
            <a:extLst>
              <a:ext uri="{FF2B5EF4-FFF2-40B4-BE49-F238E27FC236}">
                <a16:creationId xmlns:a16="http://schemas.microsoft.com/office/drawing/2014/main" id="{598C0230-F11B-4E4B-B816-0C4BDD43B44A}"/>
              </a:ext>
            </a:extLst>
          </p:cNvPr>
          <p:cNvCxnSpPr/>
          <p:nvPr userDrawn="1"/>
        </p:nvCxnSpPr>
        <p:spPr>
          <a:xfrm>
            <a:off x="1169988" y="1775776"/>
            <a:ext cx="715617" cy="0"/>
          </a:xfrm>
          <a:prstGeom prst="line">
            <a:avLst/>
          </a:prstGeom>
          <a:ln w="25400" cap="rnd">
            <a:solidFill>
              <a:srgbClr val="545859"/>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0F1A7752-10B3-BB4A-A792-55DAE330B427}"/>
              </a:ext>
            </a:extLst>
          </p:cNvPr>
          <p:cNvSpPr>
            <a:spLocks noGrp="1"/>
          </p:cNvSpPr>
          <p:nvPr>
            <p:ph type="title"/>
          </p:nvPr>
        </p:nvSpPr>
        <p:spPr>
          <a:xfrm>
            <a:off x="1169988" y="1203863"/>
            <a:ext cx="4860130" cy="560940"/>
          </a:xfrm>
          <a:prstGeom prst="rect">
            <a:avLst/>
          </a:prstGeom>
        </p:spPr>
        <p:txBody>
          <a:bodyPr vert="horz" lIns="0" tIns="45720" rIns="0" bIns="45720" rtlCol="0" anchor="ctr">
            <a:normAutofit/>
          </a:bodyPr>
          <a:lstStyle>
            <a:lvl1pPr>
              <a:defRPr>
                <a:solidFill>
                  <a:srgbClr val="545859"/>
                </a:solidFill>
              </a:defRPr>
            </a:lvl1pPr>
          </a:lstStyle>
          <a:p>
            <a:r>
              <a:rPr lang="en-GB"/>
              <a:t>Click to edit Master title style</a:t>
            </a:r>
            <a:endParaRPr lang="en-US"/>
          </a:p>
        </p:txBody>
      </p:sp>
      <p:sp>
        <p:nvSpPr>
          <p:cNvPr id="12" name="Content Placeholder 2">
            <a:extLst>
              <a:ext uri="{FF2B5EF4-FFF2-40B4-BE49-F238E27FC236}">
                <a16:creationId xmlns:a16="http://schemas.microsoft.com/office/drawing/2014/main" id="{EC06EAF5-8A99-144B-8668-0958507A3002}"/>
              </a:ext>
            </a:extLst>
          </p:cNvPr>
          <p:cNvSpPr>
            <a:spLocks noGrp="1"/>
          </p:cNvSpPr>
          <p:nvPr>
            <p:ph idx="1"/>
          </p:nvPr>
        </p:nvSpPr>
        <p:spPr>
          <a:xfrm>
            <a:off x="1169989" y="1987825"/>
            <a:ext cx="4860130" cy="3648847"/>
          </a:xfrm>
        </p:spPr>
        <p:txBody>
          <a:bodyPr lIns="0" rIns="0"/>
          <a:lstStyle>
            <a:lvl1pPr marL="0" indent="0">
              <a:buNone/>
              <a:defRPr>
                <a:solidFill>
                  <a:srgbClr val="545859"/>
                </a:solidFill>
              </a:defRPr>
            </a:lvl1pPr>
            <a:lvl2pPr marL="452300" indent="0">
              <a:buNone/>
              <a:defRPr>
                <a:solidFill>
                  <a:srgbClr val="545859"/>
                </a:solidFill>
              </a:defRPr>
            </a:lvl2pPr>
            <a:lvl3pPr marL="904599" indent="0">
              <a:buNone/>
              <a:defRPr>
                <a:solidFill>
                  <a:srgbClr val="545859"/>
                </a:solidFill>
              </a:defRPr>
            </a:lvl3pPr>
            <a:lvl4pPr marL="1356897" indent="0">
              <a:buNone/>
              <a:defRPr>
                <a:solidFill>
                  <a:srgbClr val="545859"/>
                </a:solidFill>
              </a:defRPr>
            </a:lvl4pPr>
            <a:lvl5pPr marL="1809196" indent="0">
              <a:buNone/>
              <a:defRPr>
                <a:solidFill>
                  <a:srgbClr val="545859"/>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Picture Placeholder 6">
            <a:extLst>
              <a:ext uri="{FF2B5EF4-FFF2-40B4-BE49-F238E27FC236}">
                <a16:creationId xmlns:a16="http://schemas.microsoft.com/office/drawing/2014/main" id="{E363A666-105D-D14D-8201-5DB64FBD0B2B}"/>
              </a:ext>
            </a:extLst>
          </p:cNvPr>
          <p:cNvSpPr>
            <a:spLocks noGrp="1"/>
          </p:cNvSpPr>
          <p:nvPr>
            <p:ph type="pic" sz="quarter" idx="13" hasCustomPrompt="1"/>
          </p:nvPr>
        </p:nvSpPr>
        <p:spPr>
          <a:xfrm>
            <a:off x="7200106" y="1203862"/>
            <a:ext cx="4860132" cy="4449225"/>
          </a:xfrm>
        </p:spPr>
        <p:txBody>
          <a:bodyPr lIns="360000" rIns="360000" anchor="ctr" anchorCtr="0"/>
          <a:lstStyle>
            <a:lvl1pPr marL="0" marR="0" indent="0" algn="l" defTabSz="904598" rtl="0" eaLnBrk="1" fontAlgn="auto" latinLnBrk="0" hangingPunct="1">
              <a:lnSpc>
                <a:spcPct val="90000"/>
              </a:lnSpc>
              <a:spcBef>
                <a:spcPts val="989"/>
              </a:spcBef>
              <a:spcAft>
                <a:spcPts val="0"/>
              </a:spcAft>
              <a:buClrTx/>
              <a:buSzTx/>
              <a:buFont typeface="Arial" panose="020B0604020202020204" pitchFamily="34" charset="0"/>
              <a:buNone/>
              <a:tabLst/>
              <a:defRPr>
                <a:solidFill>
                  <a:srgbClr val="545859"/>
                </a:solidFill>
              </a:defRPr>
            </a:lvl1pPr>
          </a:lstStyle>
          <a:p>
            <a:pPr marL="226149" marR="0" lvl="0" indent="-226149" algn="l" defTabSz="904598" rtl="0" eaLnBrk="1" fontAlgn="auto" latinLnBrk="0" hangingPunct="1">
              <a:lnSpc>
                <a:spcPct val="90000"/>
              </a:lnSpc>
              <a:spcBef>
                <a:spcPts val="989"/>
              </a:spcBef>
              <a:spcAft>
                <a:spcPts val="0"/>
              </a:spcAft>
              <a:buClrTx/>
              <a:buSzTx/>
              <a:buFont typeface="Arial" panose="020B0604020202020204" pitchFamily="34" charset="0"/>
              <a:buChar char="•"/>
              <a:tabLst/>
              <a:defRPr/>
            </a:pPr>
            <a:r>
              <a:rPr lang="en-US"/>
              <a:t>Add a brand compliant picture, for more information check the QuickStart Guide</a:t>
            </a:r>
          </a:p>
        </p:txBody>
      </p:sp>
      <p:pic>
        <p:nvPicPr>
          <p:cNvPr id="8" name="Picture 7">
            <a:extLst>
              <a:ext uri="{FF2B5EF4-FFF2-40B4-BE49-F238E27FC236}">
                <a16:creationId xmlns:a16="http://schemas.microsoft.com/office/drawing/2014/main" id="{6C02EA94-E6CB-BB40-9F2F-4617BFBE8E54}"/>
              </a:ext>
            </a:extLst>
          </p:cNvPr>
          <p:cNvPicPr>
            <a:picLocks noChangeAspect="1"/>
          </p:cNvPicPr>
          <p:nvPr userDrawn="1"/>
        </p:nvPicPr>
        <p:blipFill>
          <a:blip r:embed="rId2"/>
          <a:stretch>
            <a:fillRect/>
          </a:stretch>
        </p:blipFill>
        <p:spPr>
          <a:xfrm>
            <a:off x="6480000" y="180000"/>
            <a:ext cx="2577600" cy="1801084"/>
          </a:xfrm>
          <a:prstGeom prst="rect">
            <a:avLst/>
          </a:prstGeom>
        </p:spPr>
      </p:pic>
      <p:pic>
        <p:nvPicPr>
          <p:cNvPr id="14" name="Picture 13">
            <a:extLst>
              <a:ext uri="{FF2B5EF4-FFF2-40B4-BE49-F238E27FC236}">
                <a16:creationId xmlns:a16="http://schemas.microsoft.com/office/drawing/2014/main" id="{2DF58199-B00E-A546-A57D-1627D39095FA}"/>
              </a:ext>
            </a:extLst>
          </p:cNvPr>
          <p:cNvPicPr>
            <a:picLocks noChangeAspect="1"/>
          </p:cNvPicPr>
          <p:nvPr userDrawn="1"/>
        </p:nvPicPr>
        <p:blipFill>
          <a:blip r:embed="rId3"/>
          <a:stretch>
            <a:fillRect/>
          </a:stretch>
        </p:blipFill>
        <p:spPr>
          <a:xfrm>
            <a:off x="10427206" y="5462982"/>
            <a:ext cx="463044" cy="1377556"/>
          </a:xfrm>
          <a:prstGeom prst="rect">
            <a:avLst/>
          </a:prstGeom>
        </p:spPr>
      </p:pic>
      <p:pic>
        <p:nvPicPr>
          <p:cNvPr id="15" name="Picture 14">
            <a:extLst>
              <a:ext uri="{FF2B5EF4-FFF2-40B4-BE49-F238E27FC236}">
                <a16:creationId xmlns:a16="http://schemas.microsoft.com/office/drawing/2014/main" id="{27ED8D55-5B12-AC49-80E4-050FAECBA0E1}"/>
              </a:ext>
            </a:extLst>
          </p:cNvPr>
          <p:cNvPicPr>
            <a:picLocks noChangeAspect="1"/>
          </p:cNvPicPr>
          <p:nvPr userDrawn="1"/>
        </p:nvPicPr>
        <p:blipFill>
          <a:blip r:embed="rId4"/>
          <a:stretch>
            <a:fillRect/>
          </a:stretch>
        </p:blipFill>
        <p:spPr>
          <a:xfrm>
            <a:off x="785331" y="6209355"/>
            <a:ext cx="219236" cy="276428"/>
          </a:xfrm>
          <a:prstGeom prst="rect">
            <a:avLst/>
          </a:prstGeom>
        </p:spPr>
      </p:pic>
    </p:spTree>
    <p:extLst>
      <p:ext uri="{BB962C8B-B14F-4D97-AF65-F5344CB8AC3E}">
        <p14:creationId xmlns:p14="http://schemas.microsoft.com/office/powerpoint/2010/main" val="360379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_Left Half_PearlBlu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58BB72-D186-0644-8E02-8C69042D7946}"/>
              </a:ext>
            </a:extLst>
          </p:cNvPr>
          <p:cNvSpPr/>
          <p:nvPr userDrawn="1"/>
        </p:nvSpPr>
        <p:spPr>
          <a:xfrm>
            <a:off x="8370094" y="0"/>
            <a:ext cx="3690144" cy="68405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871DE5B0-7224-D14D-9E8A-2B18927BA8F8}"/>
              </a:ext>
            </a:extLst>
          </p:cNvPr>
          <p:cNvSpPr>
            <a:spLocks noGrp="1"/>
          </p:cNvSpPr>
          <p:nvPr>
            <p:ph type="ftr" sz="quarter" idx="11"/>
          </p:nvPr>
        </p:nvSpPr>
        <p:spPr/>
        <p:txBody>
          <a:bodyPr/>
          <a:lstStyle>
            <a:lvl1pPr>
              <a:defRPr>
                <a:solidFill>
                  <a:schemeClr val="accent6"/>
                </a:solidFill>
              </a:defRPr>
            </a:lvl1pPr>
          </a:lstStyle>
          <a:p>
            <a:r>
              <a:rPr lang="en-US"/>
              <a:t>Cheshire and Warrington LEP</a:t>
            </a:r>
          </a:p>
        </p:txBody>
      </p:sp>
      <p:sp>
        <p:nvSpPr>
          <p:cNvPr id="6" name="Slide Number Placeholder 5">
            <a:extLst>
              <a:ext uri="{FF2B5EF4-FFF2-40B4-BE49-F238E27FC236}">
                <a16:creationId xmlns:a16="http://schemas.microsoft.com/office/drawing/2014/main" id="{C85E0A82-7DC9-6247-8FC0-F983AE573219}"/>
              </a:ext>
            </a:extLst>
          </p:cNvPr>
          <p:cNvSpPr>
            <a:spLocks noGrp="1"/>
          </p:cNvSpPr>
          <p:nvPr>
            <p:ph type="sldNum" sz="quarter" idx="12"/>
          </p:nvPr>
        </p:nvSpPr>
        <p:spPr/>
        <p:txBody>
          <a:bodyPr/>
          <a:lstStyle>
            <a:lvl1pPr>
              <a:defRPr>
                <a:solidFill>
                  <a:schemeClr val="accent6"/>
                </a:solidFill>
              </a:defRPr>
            </a:lvl1pPr>
          </a:lstStyle>
          <a:p>
            <a:fld id="{CDE96CC7-AEFB-B348-AD83-C40F922AD3C5}" type="slidenum">
              <a:rPr lang="en-US" smtClean="0"/>
              <a:pPr/>
              <a:t>‹#›</a:t>
            </a:fld>
            <a:endParaRPr lang="en-US"/>
          </a:p>
        </p:txBody>
      </p:sp>
      <p:cxnSp>
        <p:nvCxnSpPr>
          <p:cNvPr id="9" name="Straight Connector 8">
            <a:extLst>
              <a:ext uri="{FF2B5EF4-FFF2-40B4-BE49-F238E27FC236}">
                <a16:creationId xmlns:a16="http://schemas.microsoft.com/office/drawing/2014/main" id="{598C0230-F11B-4E4B-B816-0C4BDD43B44A}"/>
              </a:ext>
            </a:extLst>
          </p:cNvPr>
          <p:cNvCxnSpPr/>
          <p:nvPr userDrawn="1"/>
        </p:nvCxnSpPr>
        <p:spPr>
          <a:xfrm>
            <a:off x="1169988" y="1775776"/>
            <a:ext cx="715617" cy="0"/>
          </a:xfrm>
          <a:prstGeom prst="line">
            <a:avLst/>
          </a:prstGeom>
          <a:ln w="25400" cap="rnd">
            <a:solidFill>
              <a:srgbClr val="545859"/>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0F1A7752-10B3-BB4A-A792-55DAE330B427}"/>
              </a:ext>
            </a:extLst>
          </p:cNvPr>
          <p:cNvSpPr>
            <a:spLocks noGrp="1"/>
          </p:cNvSpPr>
          <p:nvPr>
            <p:ph type="title"/>
          </p:nvPr>
        </p:nvSpPr>
        <p:spPr>
          <a:xfrm>
            <a:off x="1169988" y="1203863"/>
            <a:ext cx="4860130" cy="560940"/>
          </a:xfrm>
          <a:prstGeom prst="rect">
            <a:avLst/>
          </a:prstGeom>
        </p:spPr>
        <p:txBody>
          <a:bodyPr vert="horz" lIns="0" tIns="45720" rIns="0" bIns="45720" rtlCol="0" anchor="ctr">
            <a:normAutofit/>
          </a:bodyPr>
          <a:lstStyle>
            <a:lvl1pPr>
              <a:defRPr>
                <a:solidFill>
                  <a:srgbClr val="545859"/>
                </a:solidFill>
              </a:defRPr>
            </a:lvl1pPr>
          </a:lstStyle>
          <a:p>
            <a:r>
              <a:rPr lang="en-GB"/>
              <a:t>Click to edit Master title style</a:t>
            </a:r>
            <a:endParaRPr lang="en-US"/>
          </a:p>
        </p:txBody>
      </p:sp>
      <p:sp>
        <p:nvSpPr>
          <p:cNvPr id="12" name="Content Placeholder 2">
            <a:extLst>
              <a:ext uri="{FF2B5EF4-FFF2-40B4-BE49-F238E27FC236}">
                <a16:creationId xmlns:a16="http://schemas.microsoft.com/office/drawing/2014/main" id="{EC06EAF5-8A99-144B-8668-0958507A3002}"/>
              </a:ext>
            </a:extLst>
          </p:cNvPr>
          <p:cNvSpPr>
            <a:spLocks noGrp="1"/>
          </p:cNvSpPr>
          <p:nvPr>
            <p:ph idx="1"/>
          </p:nvPr>
        </p:nvSpPr>
        <p:spPr>
          <a:xfrm>
            <a:off x="1169989" y="1987825"/>
            <a:ext cx="4860130" cy="3648847"/>
          </a:xfrm>
        </p:spPr>
        <p:txBody>
          <a:bodyPr lIns="0" rIns="0"/>
          <a:lstStyle>
            <a:lvl1pPr marL="0" indent="0">
              <a:buNone/>
              <a:defRPr>
                <a:solidFill>
                  <a:srgbClr val="545859"/>
                </a:solidFill>
              </a:defRPr>
            </a:lvl1pPr>
            <a:lvl2pPr marL="452300" indent="0">
              <a:buNone/>
              <a:defRPr>
                <a:solidFill>
                  <a:srgbClr val="545859"/>
                </a:solidFill>
              </a:defRPr>
            </a:lvl2pPr>
            <a:lvl3pPr marL="904599" indent="0">
              <a:buNone/>
              <a:defRPr>
                <a:solidFill>
                  <a:srgbClr val="545859"/>
                </a:solidFill>
              </a:defRPr>
            </a:lvl3pPr>
            <a:lvl4pPr marL="1356897" indent="0">
              <a:buNone/>
              <a:defRPr>
                <a:solidFill>
                  <a:srgbClr val="545859"/>
                </a:solidFill>
              </a:defRPr>
            </a:lvl4pPr>
            <a:lvl5pPr marL="1809196" indent="0">
              <a:buNone/>
              <a:defRPr>
                <a:solidFill>
                  <a:srgbClr val="545859"/>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Picture Placeholder 6">
            <a:extLst>
              <a:ext uri="{FF2B5EF4-FFF2-40B4-BE49-F238E27FC236}">
                <a16:creationId xmlns:a16="http://schemas.microsoft.com/office/drawing/2014/main" id="{E363A666-105D-D14D-8201-5DB64FBD0B2B}"/>
              </a:ext>
            </a:extLst>
          </p:cNvPr>
          <p:cNvSpPr>
            <a:spLocks noGrp="1"/>
          </p:cNvSpPr>
          <p:nvPr>
            <p:ph type="pic" sz="quarter" idx="13" hasCustomPrompt="1"/>
          </p:nvPr>
        </p:nvSpPr>
        <p:spPr>
          <a:xfrm>
            <a:off x="7200106" y="1203862"/>
            <a:ext cx="4860132" cy="4449225"/>
          </a:xfrm>
        </p:spPr>
        <p:txBody>
          <a:bodyPr lIns="360000" rIns="360000" anchor="ctr" anchorCtr="0"/>
          <a:lstStyle>
            <a:lvl1pPr marL="0" marR="0" indent="0" algn="l" defTabSz="904598" rtl="0" eaLnBrk="1" fontAlgn="auto" latinLnBrk="0" hangingPunct="1">
              <a:lnSpc>
                <a:spcPct val="90000"/>
              </a:lnSpc>
              <a:spcBef>
                <a:spcPts val="989"/>
              </a:spcBef>
              <a:spcAft>
                <a:spcPts val="0"/>
              </a:spcAft>
              <a:buClrTx/>
              <a:buSzTx/>
              <a:buFont typeface="Arial" panose="020B0604020202020204" pitchFamily="34" charset="0"/>
              <a:buNone/>
              <a:tabLst/>
              <a:defRPr>
                <a:solidFill>
                  <a:srgbClr val="545859"/>
                </a:solidFill>
              </a:defRPr>
            </a:lvl1pPr>
          </a:lstStyle>
          <a:p>
            <a:pPr marL="226149" marR="0" lvl="0" indent="-226149" algn="l" defTabSz="904598" rtl="0" eaLnBrk="1" fontAlgn="auto" latinLnBrk="0" hangingPunct="1">
              <a:lnSpc>
                <a:spcPct val="90000"/>
              </a:lnSpc>
              <a:spcBef>
                <a:spcPts val="989"/>
              </a:spcBef>
              <a:spcAft>
                <a:spcPts val="0"/>
              </a:spcAft>
              <a:buClrTx/>
              <a:buSzTx/>
              <a:buFont typeface="Arial" panose="020B0604020202020204" pitchFamily="34" charset="0"/>
              <a:buChar char="•"/>
              <a:tabLst/>
              <a:defRPr/>
            </a:pPr>
            <a:r>
              <a:rPr lang="en-US"/>
              <a:t>Add a brand compliant picture, for more information check the QuickStart Guide</a:t>
            </a:r>
          </a:p>
        </p:txBody>
      </p:sp>
      <p:pic>
        <p:nvPicPr>
          <p:cNvPr id="14" name="Picture 13">
            <a:extLst>
              <a:ext uri="{FF2B5EF4-FFF2-40B4-BE49-F238E27FC236}">
                <a16:creationId xmlns:a16="http://schemas.microsoft.com/office/drawing/2014/main" id="{2DF58199-B00E-A546-A57D-1627D39095FA}"/>
              </a:ext>
            </a:extLst>
          </p:cNvPr>
          <p:cNvPicPr>
            <a:picLocks noChangeAspect="1"/>
          </p:cNvPicPr>
          <p:nvPr userDrawn="1"/>
        </p:nvPicPr>
        <p:blipFill>
          <a:blip r:embed="rId2"/>
          <a:stretch>
            <a:fillRect/>
          </a:stretch>
        </p:blipFill>
        <p:spPr>
          <a:xfrm>
            <a:off x="10427206" y="5462982"/>
            <a:ext cx="463044" cy="1377556"/>
          </a:xfrm>
          <a:prstGeom prst="rect">
            <a:avLst/>
          </a:prstGeom>
        </p:spPr>
      </p:pic>
      <p:pic>
        <p:nvPicPr>
          <p:cNvPr id="2" name="Picture 1">
            <a:extLst>
              <a:ext uri="{FF2B5EF4-FFF2-40B4-BE49-F238E27FC236}">
                <a16:creationId xmlns:a16="http://schemas.microsoft.com/office/drawing/2014/main" id="{4701F3CA-9CC2-634C-94DA-9F8FEC68E1E5}"/>
              </a:ext>
            </a:extLst>
          </p:cNvPr>
          <p:cNvPicPr>
            <a:picLocks noChangeAspect="1"/>
          </p:cNvPicPr>
          <p:nvPr userDrawn="1"/>
        </p:nvPicPr>
        <p:blipFill>
          <a:blip r:embed="rId3"/>
          <a:stretch>
            <a:fillRect/>
          </a:stretch>
        </p:blipFill>
        <p:spPr>
          <a:xfrm>
            <a:off x="6480000" y="180000"/>
            <a:ext cx="2576047" cy="1800000"/>
          </a:xfrm>
          <a:prstGeom prst="rect">
            <a:avLst/>
          </a:prstGeom>
        </p:spPr>
      </p:pic>
      <p:pic>
        <p:nvPicPr>
          <p:cNvPr id="15" name="Picture 14">
            <a:extLst>
              <a:ext uri="{FF2B5EF4-FFF2-40B4-BE49-F238E27FC236}">
                <a16:creationId xmlns:a16="http://schemas.microsoft.com/office/drawing/2014/main" id="{DF11F329-AB2F-3747-B3BB-4E22A57A7020}"/>
              </a:ext>
            </a:extLst>
          </p:cNvPr>
          <p:cNvPicPr>
            <a:picLocks noChangeAspect="1"/>
          </p:cNvPicPr>
          <p:nvPr userDrawn="1"/>
        </p:nvPicPr>
        <p:blipFill>
          <a:blip r:embed="rId4"/>
          <a:stretch>
            <a:fillRect/>
          </a:stretch>
        </p:blipFill>
        <p:spPr>
          <a:xfrm>
            <a:off x="785331" y="6209355"/>
            <a:ext cx="219236" cy="276428"/>
          </a:xfrm>
          <a:prstGeom prst="rect">
            <a:avLst/>
          </a:prstGeom>
        </p:spPr>
      </p:pic>
    </p:spTree>
    <p:extLst>
      <p:ext uri="{BB962C8B-B14F-4D97-AF65-F5344CB8AC3E}">
        <p14:creationId xmlns:p14="http://schemas.microsoft.com/office/powerpoint/2010/main" val="7205425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_Left Half_PearlGreen">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58BB72-D186-0644-8E02-8C69042D7946}"/>
              </a:ext>
            </a:extLst>
          </p:cNvPr>
          <p:cNvSpPr/>
          <p:nvPr userDrawn="1"/>
        </p:nvSpPr>
        <p:spPr>
          <a:xfrm>
            <a:off x="8370094" y="0"/>
            <a:ext cx="3690144" cy="68405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871DE5B0-7224-D14D-9E8A-2B18927BA8F8}"/>
              </a:ext>
            </a:extLst>
          </p:cNvPr>
          <p:cNvSpPr>
            <a:spLocks noGrp="1"/>
          </p:cNvSpPr>
          <p:nvPr>
            <p:ph type="ftr" sz="quarter" idx="11"/>
          </p:nvPr>
        </p:nvSpPr>
        <p:spPr/>
        <p:txBody>
          <a:bodyPr/>
          <a:lstStyle>
            <a:lvl1pPr>
              <a:defRPr>
                <a:solidFill>
                  <a:schemeClr val="accent6"/>
                </a:solidFill>
              </a:defRPr>
            </a:lvl1pPr>
          </a:lstStyle>
          <a:p>
            <a:r>
              <a:rPr lang="en-US"/>
              <a:t>Cheshire and Warrington LEP</a:t>
            </a:r>
          </a:p>
        </p:txBody>
      </p:sp>
      <p:sp>
        <p:nvSpPr>
          <p:cNvPr id="6" name="Slide Number Placeholder 5">
            <a:extLst>
              <a:ext uri="{FF2B5EF4-FFF2-40B4-BE49-F238E27FC236}">
                <a16:creationId xmlns:a16="http://schemas.microsoft.com/office/drawing/2014/main" id="{C85E0A82-7DC9-6247-8FC0-F983AE573219}"/>
              </a:ext>
            </a:extLst>
          </p:cNvPr>
          <p:cNvSpPr>
            <a:spLocks noGrp="1"/>
          </p:cNvSpPr>
          <p:nvPr>
            <p:ph type="sldNum" sz="quarter" idx="12"/>
          </p:nvPr>
        </p:nvSpPr>
        <p:spPr/>
        <p:txBody>
          <a:bodyPr/>
          <a:lstStyle>
            <a:lvl1pPr>
              <a:defRPr>
                <a:solidFill>
                  <a:schemeClr val="accent6"/>
                </a:solidFill>
              </a:defRPr>
            </a:lvl1pPr>
          </a:lstStyle>
          <a:p>
            <a:fld id="{CDE96CC7-AEFB-B348-AD83-C40F922AD3C5}" type="slidenum">
              <a:rPr lang="en-US" smtClean="0"/>
              <a:pPr/>
              <a:t>‹#›</a:t>
            </a:fld>
            <a:endParaRPr lang="en-US"/>
          </a:p>
        </p:txBody>
      </p:sp>
      <p:cxnSp>
        <p:nvCxnSpPr>
          <p:cNvPr id="9" name="Straight Connector 8">
            <a:extLst>
              <a:ext uri="{FF2B5EF4-FFF2-40B4-BE49-F238E27FC236}">
                <a16:creationId xmlns:a16="http://schemas.microsoft.com/office/drawing/2014/main" id="{598C0230-F11B-4E4B-B816-0C4BDD43B44A}"/>
              </a:ext>
            </a:extLst>
          </p:cNvPr>
          <p:cNvCxnSpPr/>
          <p:nvPr userDrawn="1"/>
        </p:nvCxnSpPr>
        <p:spPr>
          <a:xfrm>
            <a:off x="1169988" y="1775776"/>
            <a:ext cx="715617" cy="0"/>
          </a:xfrm>
          <a:prstGeom prst="line">
            <a:avLst/>
          </a:prstGeom>
          <a:ln w="25400" cap="rnd">
            <a:solidFill>
              <a:srgbClr val="545859"/>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0F1A7752-10B3-BB4A-A792-55DAE330B427}"/>
              </a:ext>
            </a:extLst>
          </p:cNvPr>
          <p:cNvSpPr>
            <a:spLocks noGrp="1"/>
          </p:cNvSpPr>
          <p:nvPr>
            <p:ph type="title"/>
          </p:nvPr>
        </p:nvSpPr>
        <p:spPr>
          <a:xfrm>
            <a:off x="1169988" y="1203863"/>
            <a:ext cx="4860130" cy="560940"/>
          </a:xfrm>
          <a:prstGeom prst="rect">
            <a:avLst/>
          </a:prstGeom>
        </p:spPr>
        <p:txBody>
          <a:bodyPr vert="horz" lIns="0" tIns="45720" rIns="0" bIns="45720" rtlCol="0" anchor="ctr">
            <a:normAutofit/>
          </a:bodyPr>
          <a:lstStyle>
            <a:lvl1pPr>
              <a:defRPr>
                <a:solidFill>
                  <a:srgbClr val="545859"/>
                </a:solidFill>
              </a:defRPr>
            </a:lvl1pPr>
          </a:lstStyle>
          <a:p>
            <a:r>
              <a:rPr lang="en-GB"/>
              <a:t>Click to edit Master title style</a:t>
            </a:r>
            <a:endParaRPr lang="en-US"/>
          </a:p>
        </p:txBody>
      </p:sp>
      <p:sp>
        <p:nvSpPr>
          <p:cNvPr id="12" name="Content Placeholder 2">
            <a:extLst>
              <a:ext uri="{FF2B5EF4-FFF2-40B4-BE49-F238E27FC236}">
                <a16:creationId xmlns:a16="http://schemas.microsoft.com/office/drawing/2014/main" id="{EC06EAF5-8A99-144B-8668-0958507A3002}"/>
              </a:ext>
            </a:extLst>
          </p:cNvPr>
          <p:cNvSpPr>
            <a:spLocks noGrp="1"/>
          </p:cNvSpPr>
          <p:nvPr>
            <p:ph idx="1"/>
          </p:nvPr>
        </p:nvSpPr>
        <p:spPr>
          <a:xfrm>
            <a:off x="1169989" y="1987825"/>
            <a:ext cx="4860130" cy="3648847"/>
          </a:xfrm>
        </p:spPr>
        <p:txBody>
          <a:bodyPr lIns="0" rIns="0"/>
          <a:lstStyle>
            <a:lvl1pPr marL="0" indent="0">
              <a:buNone/>
              <a:defRPr>
                <a:solidFill>
                  <a:srgbClr val="545859"/>
                </a:solidFill>
              </a:defRPr>
            </a:lvl1pPr>
            <a:lvl2pPr marL="452300" indent="0">
              <a:buNone/>
              <a:defRPr>
                <a:solidFill>
                  <a:srgbClr val="545859"/>
                </a:solidFill>
              </a:defRPr>
            </a:lvl2pPr>
            <a:lvl3pPr marL="904599" indent="0">
              <a:buNone/>
              <a:defRPr>
                <a:solidFill>
                  <a:srgbClr val="545859"/>
                </a:solidFill>
              </a:defRPr>
            </a:lvl3pPr>
            <a:lvl4pPr marL="1356897" indent="0">
              <a:buNone/>
              <a:defRPr>
                <a:solidFill>
                  <a:srgbClr val="545859"/>
                </a:solidFill>
              </a:defRPr>
            </a:lvl4pPr>
            <a:lvl5pPr marL="1809196" indent="0">
              <a:buNone/>
              <a:defRPr>
                <a:solidFill>
                  <a:srgbClr val="545859"/>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Picture Placeholder 6">
            <a:extLst>
              <a:ext uri="{FF2B5EF4-FFF2-40B4-BE49-F238E27FC236}">
                <a16:creationId xmlns:a16="http://schemas.microsoft.com/office/drawing/2014/main" id="{E363A666-105D-D14D-8201-5DB64FBD0B2B}"/>
              </a:ext>
            </a:extLst>
          </p:cNvPr>
          <p:cNvSpPr>
            <a:spLocks noGrp="1"/>
          </p:cNvSpPr>
          <p:nvPr>
            <p:ph type="pic" sz="quarter" idx="13" hasCustomPrompt="1"/>
          </p:nvPr>
        </p:nvSpPr>
        <p:spPr>
          <a:xfrm>
            <a:off x="7200106" y="1203862"/>
            <a:ext cx="4860132" cy="4449225"/>
          </a:xfrm>
        </p:spPr>
        <p:txBody>
          <a:bodyPr lIns="360000" rIns="360000" anchor="ctr" anchorCtr="0"/>
          <a:lstStyle>
            <a:lvl1pPr marL="0" marR="0" indent="0" algn="l" defTabSz="904598" rtl="0" eaLnBrk="1" fontAlgn="auto" latinLnBrk="0" hangingPunct="1">
              <a:lnSpc>
                <a:spcPct val="90000"/>
              </a:lnSpc>
              <a:spcBef>
                <a:spcPts val="989"/>
              </a:spcBef>
              <a:spcAft>
                <a:spcPts val="0"/>
              </a:spcAft>
              <a:buClrTx/>
              <a:buSzTx/>
              <a:buFont typeface="Arial" panose="020B0604020202020204" pitchFamily="34" charset="0"/>
              <a:buNone/>
              <a:tabLst/>
              <a:defRPr>
                <a:solidFill>
                  <a:srgbClr val="545859"/>
                </a:solidFill>
              </a:defRPr>
            </a:lvl1pPr>
          </a:lstStyle>
          <a:p>
            <a:pPr marL="226149" marR="0" lvl="0" indent="-226149" algn="l" defTabSz="904598" rtl="0" eaLnBrk="1" fontAlgn="auto" latinLnBrk="0" hangingPunct="1">
              <a:lnSpc>
                <a:spcPct val="90000"/>
              </a:lnSpc>
              <a:spcBef>
                <a:spcPts val="989"/>
              </a:spcBef>
              <a:spcAft>
                <a:spcPts val="0"/>
              </a:spcAft>
              <a:buClrTx/>
              <a:buSzTx/>
              <a:buFont typeface="Arial" panose="020B0604020202020204" pitchFamily="34" charset="0"/>
              <a:buChar char="•"/>
              <a:tabLst/>
              <a:defRPr/>
            </a:pPr>
            <a:r>
              <a:rPr lang="en-US"/>
              <a:t>Add a brand compliant picture, for more information check the QuickStart Guide</a:t>
            </a:r>
          </a:p>
        </p:txBody>
      </p:sp>
      <p:pic>
        <p:nvPicPr>
          <p:cNvPr id="2" name="Picture 1">
            <a:extLst>
              <a:ext uri="{FF2B5EF4-FFF2-40B4-BE49-F238E27FC236}">
                <a16:creationId xmlns:a16="http://schemas.microsoft.com/office/drawing/2014/main" id="{C95E0D9F-56C3-0D43-9A05-284DACBD02A5}"/>
              </a:ext>
            </a:extLst>
          </p:cNvPr>
          <p:cNvPicPr>
            <a:picLocks noChangeAspect="1"/>
          </p:cNvPicPr>
          <p:nvPr userDrawn="1"/>
        </p:nvPicPr>
        <p:blipFill>
          <a:blip r:embed="rId2"/>
          <a:stretch>
            <a:fillRect/>
          </a:stretch>
        </p:blipFill>
        <p:spPr>
          <a:xfrm>
            <a:off x="6480000" y="180000"/>
            <a:ext cx="2574000" cy="1798569"/>
          </a:xfrm>
          <a:prstGeom prst="rect">
            <a:avLst/>
          </a:prstGeom>
        </p:spPr>
      </p:pic>
      <p:pic>
        <p:nvPicPr>
          <p:cNvPr id="14" name="Picture 13">
            <a:extLst>
              <a:ext uri="{FF2B5EF4-FFF2-40B4-BE49-F238E27FC236}">
                <a16:creationId xmlns:a16="http://schemas.microsoft.com/office/drawing/2014/main" id="{6D597B42-D6EE-534B-930D-A43A5CAF49D5}"/>
              </a:ext>
            </a:extLst>
          </p:cNvPr>
          <p:cNvPicPr>
            <a:picLocks noChangeAspect="1"/>
          </p:cNvPicPr>
          <p:nvPr userDrawn="1"/>
        </p:nvPicPr>
        <p:blipFill>
          <a:blip r:embed="rId3"/>
          <a:stretch>
            <a:fillRect/>
          </a:stretch>
        </p:blipFill>
        <p:spPr>
          <a:xfrm>
            <a:off x="10427206" y="5462982"/>
            <a:ext cx="463044" cy="1377556"/>
          </a:xfrm>
          <a:prstGeom prst="rect">
            <a:avLst/>
          </a:prstGeom>
        </p:spPr>
      </p:pic>
      <p:pic>
        <p:nvPicPr>
          <p:cNvPr id="15" name="Picture 14">
            <a:extLst>
              <a:ext uri="{FF2B5EF4-FFF2-40B4-BE49-F238E27FC236}">
                <a16:creationId xmlns:a16="http://schemas.microsoft.com/office/drawing/2014/main" id="{3105078B-86EE-9F4E-8436-388D7AF896A0}"/>
              </a:ext>
            </a:extLst>
          </p:cNvPr>
          <p:cNvPicPr>
            <a:picLocks noChangeAspect="1"/>
          </p:cNvPicPr>
          <p:nvPr userDrawn="1"/>
        </p:nvPicPr>
        <p:blipFill>
          <a:blip r:embed="rId4"/>
          <a:stretch>
            <a:fillRect/>
          </a:stretch>
        </p:blipFill>
        <p:spPr>
          <a:xfrm>
            <a:off x="785331" y="6209355"/>
            <a:ext cx="219236" cy="276428"/>
          </a:xfrm>
          <a:prstGeom prst="rect">
            <a:avLst/>
          </a:prstGeom>
        </p:spPr>
      </p:pic>
    </p:spTree>
    <p:extLst>
      <p:ext uri="{BB962C8B-B14F-4D97-AF65-F5344CB8AC3E}">
        <p14:creationId xmlns:p14="http://schemas.microsoft.com/office/powerpoint/2010/main" val="4351746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_Left Corsair_PearlSun">
    <p:bg>
      <p:bgPr>
        <a:solidFill>
          <a:schemeClr val="bg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71DE5B0-7224-D14D-9E8A-2B18927BA8F8}"/>
              </a:ext>
            </a:extLst>
          </p:cNvPr>
          <p:cNvSpPr>
            <a:spLocks noGrp="1"/>
          </p:cNvSpPr>
          <p:nvPr>
            <p:ph type="ftr" sz="quarter" idx="11"/>
          </p:nvPr>
        </p:nvSpPr>
        <p:spPr/>
        <p:txBody>
          <a:bodyPr/>
          <a:lstStyle>
            <a:lvl1pPr>
              <a:defRPr>
                <a:solidFill>
                  <a:schemeClr val="accent6"/>
                </a:solidFill>
              </a:defRPr>
            </a:lvl1pPr>
          </a:lstStyle>
          <a:p>
            <a:r>
              <a:rPr lang="en-US"/>
              <a:t>Cheshire and Warrington LEP</a:t>
            </a:r>
          </a:p>
        </p:txBody>
      </p:sp>
      <p:sp>
        <p:nvSpPr>
          <p:cNvPr id="6" name="Slide Number Placeholder 5">
            <a:extLst>
              <a:ext uri="{FF2B5EF4-FFF2-40B4-BE49-F238E27FC236}">
                <a16:creationId xmlns:a16="http://schemas.microsoft.com/office/drawing/2014/main" id="{C85E0A82-7DC9-6247-8FC0-F983AE573219}"/>
              </a:ext>
            </a:extLst>
          </p:cNvPr>
          <p:cNvSpPr>
            <a:spLocks noGrp="1"/>
          </p:cNvSpPr>
          <p:nvPr>
            <p:ph type="sldNum" sz="quarter" idx="12"/>
          </p:nvPr>
        </p:nvSpPr>
        <p:spPr/>
        <p:txBody>
          <a:bodyPr/>
          <a:lstStyle>
            <a:lvl1pPr>
              <a:defRPr>
                <a:solidFill>
                  <a:schemeClr val="accent6"/>
                </a:solidFill>
              </a:defRPr>
            </a:lvl1pPr>
          </a:lstStyle>
          <a:p>
            <a:fld id="{CDE96CC7-AEFB-B348-AD83-C40F922AD3C5}" type="slidenum">
              <a:rPr lang="en-US" smtClean="0"/>
              <a:pPr/>
              <a:t>‹#›</a:t>
            </a:fld>
            <a:endParaRPr lang="en-US"/>
          </a:p>
        </p:txBody>
      </p:sp>
      <p:cxnSp>
        <p:nvCxnSpPr>
          <p:cNvPr id="9" name="Straight Connector 8">
            <a:extLst>
              <a:ext uri="{FF2B5EF4-FFF2-40B4-BE49-F238E27FC236}">
                <a16:creationId xmlns:a16="http://schemas.microsoft.com/office/drawing/2014/main" id="{598C0230-F11B-4E4B-B816-0C4BDD43B44A}"/>
              </a:ext>
            </a:extLst>
          </p:cNvPr>
          <p:cNvCxnSpPr/>
          <p:nvPr userDrawn="1"/>
        </p:nvCxnSpPr>
        <p:spPr>
          <a:xfrm>
            <a:off x="1169988" y="1775776"/>
            <a:ext cx="715617" cy="0"/>
          </a:xfrm>
          <a:prstGeom prst="line">
            <a:avLst/>
          </a:prstGeom>
          <a:ln w="25400" cap="rnd">
            <a:solidFill>
              <a:srgbClr val="545859"/>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0F1A7752-10B3-BB4A-A792-55DAE330B427}"/>
              </a:ext>
            </a:extLst>
          </p:cNvPr>
          <p:cNvSpPr>
            <a:spLocks noGrp="1"/>
          </p:cNvSpPr>
          <p:nvPr>
            <p:ph type="title"/>
          </p:nvPr>
        </p:nvSpPr>
        <p:spPr>
          <a:xfrm>
            <a:off x="1169988" y="1203863"/>
            <a:ext cx="4860130" cy="560940"/>
          </a:xfrm>
          <a:prstGeom prst="rect">
            <a:avLst/>
          </a:prstGeom>
        </p:spPr>
        <p:txBody>
          <a:bodyPr vert="horz" lIns="0" tIns="45720" rIns="0" bIns="45720" rtlCol="0" anchor="ctr">
            <a:normAutofit/>
          </a:bodyPr>
          <a:lstStyle>
            <a:lvl1pPr>
              <a:defRPr>
                <a:solidFill>
                  <a:srgbClr val="545859"/>
                </a:solidFill>
              </a:defRPr>
            </a:lvl1pPr>
          </a:lstStyle>
          <a:p>
            <a:r>
              <a:rPr lang="en-GB"/>
              <a:t>Click to edit Master title style</a:t>
            </a:r>
            <a:endParaRPr lang="en-US"/>
          </a:p>
        </p:txBody>
      </p:sp>
      <p:sp>
        <p:nvSpPr>
          <p:cNvPr id="12" name="Content Placeholder 2">
            <a:extLst>
              <a:ext uri="{FF2B5EF4-FFF2-40B4-BE49-F238E27FC236}">
                <a16:creationId xmlns:a16="http://schemas.microsoft.com/office/drawing/2014/main" id="{EC06EAF5-8A99-144B-8668-0958507A3002}"/>
              </a:ext>
            </a:extLst>
          </p:cNvPr>
          <p:cNvSpPr>
            <a:spLocks noGrp="1"/>
          </p:cNvSpPr>
          <p:nvPr>
            <p:ph idx="1"/>
          </p:nvPr>
        </p:nvSpPr>
        <p:spPr>
          <a:xfrm>
            <a:off x="1169989" y="1987825"/>
            <a:ext cx="4860130" cy="3648847"/>
          </a:xfrm>
        </p:spPr>
        <p:txBody>
          <a:bodyPr lIns="0" rIns="0"/>
          <a:lstStyle>
            <a:lvl1pPr marL="0" indent="0">
              <a:buNone/>
              <a:defRPr>
                <a:solidFill>
                  <a:srgbClr val="545859"/>
                </a:solidFill>
              </a:defRPr>
            </a:lvl1pPr>
            <a:lvl2pPr marL="452300" indent="0">
              <a:buNone/>
              <a:defRPr>
                <a:solidFill>
                  <a:srgbClr val="545859"/>
                </a:solidFill>
              </a:defRPr>
            </a:lvl2pPr>
            <a:lvl3pPr marL="904599" indent="0">
              <a:buNone/>
              <a:defRPr>
                <a:solidFill>
                  <a:srgbClr val="545859"/>
                </a:solidFill>
              </a:defRPr>
            </a:lvl3pPr>
            <a:lvl4pPr marL="1356897" indent="0">
              <a:buNone/>
              <a:defRPr>
                <a:solidFill>
                  <a:srgbClr val="545859"/>
                </a:solidFill>
              </a:defRPr>
            </a:lvl4pPr>
            <a:lvl5pPr marL="1809196" indent="0">
              <a:buNone/>
              <a:defRPr>
                <a:solidFill>
                  <a:srgbClr val="545859"/>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Picture Placeholder 6">
            <a:extLst>
              <a:ext uri="{FF2B5EF4-FFF2-40B4-BE49-F238E27FC236}">
                <a16:creationId xmlns:a16="http://schemas.microsoft.com/office/drawing/2014/main" id="{E363A666-105D-D14D-8201-5DB64FBD0B2B}"/>
              </a:ext>
            </a:extLst>
          </p:cNvPr>
          <p:cNvSpPr>
            <a:spLocks noGrp="1"/>
          </p:cNvSpPr>
          <p:nvPr>
            <p:ph type="pic" sz="quarter" idx="13" hasCustomPrompt="1"/>
          </p:nvPr>
        </p:nvSpPr>
        <p:spPr>
          <a:xfrm>
            <a:off x="7200106" y="1203862"/>
            <a:ext cx="4860132" cy="4449225"/>
          </a:xfrm>
        </p:spPr>
        <p:txBody>
          <a:bodyPr lIns="360000" rIns="360000" anchor="ctr" anchorCtr="0"/>
          <a:lstStyle>
            <a:lvl1pPr marL="0" marR="0" indent="0" algn="l" defTabSz="904598" rtl="0" eaLnBrk="1" fontAlgn="auto" latinLnBrk="0" hangingPunct="1">
              <a:lnSpc>
                <a:spcPct val="90000"/>
              </a:lnSpc>
              <a:spcBef>
                <a:spcPts val="989"/>
              </a:spcBef>
              <a:spcAft>
                <a:spcPts val="0"/>
              </a:spcAft>
              <a:buClrTx/>
              <a:buSzTx/>
              <a:buFont typeface="Arial" panose="020B0604020202020204" pitchFamily="34" charset="0"/>
              <a:buNone/>
              <a:tabLst/>
              <a:defRPr>
                <a:solidFill>
                  <a:srgbClr val="545859"/>
                </a:solidFill>
              </a:defRPr>
            </a:lvl1pPr>
          </a:lstStyle>
          <a:p>
            <a:pPr marL="226149" marR="0" lvl="0" indent="-226149" algn="l" defTabSz="904598" rtl="0" eaLnBrk="1" fontAlgn="auto" latinLnBrk="0" hangingPunct="1">
              <a:lnSpc>
                <a:spcPct val="90000"/>
              </a:lnSpc>
              <a:spcBef>
                <a:spcPts val="989"/>
              </a:spcBef>
              <a:spcAft>
                <a:spcPts val="0"/>
              </a:spcAft>
              <a:buClrTx/>
              <a:buSzTx/>
              <a:buFont typeface="Arial" panose="020B0604020202020204" pitchFamily="34" charset="0"/>
              <a:buChar char="•"/>
              <a:tabLst/>
              <a:defRPr/>
            </a:pPr>
            <a:r>
              <a:rPr lang="en-US"/>
              <a:t>Add a brand compliant picture, for more information check the QuickStart Guide</a:t>
            </a:r>
          </a:p>
        </p:txBody>
      </p:sp>
      <p:pic>
        <p:nvPicPr>
          <p:cNvPr id="3" name="Picture 2">
            <a:extLst>
              <a:ext uri="{FF2B5EF4-FFF2-40B4-BE49-F238E27FC236}">
                <a16:creationId xmlns:a16="http://schemas.microsoft.com/office/drawing/2014/main" id="{CC5DA5E0-ADCC-2649-8060-DBD229706B10}"/>
              </a:ext>
            </a:extLst>
          </p:cNvPr>
          <p:cNvPicPr>
            <a:picLocks noChangeAspect="1"/>
          </p:cNvPicPr>
          <p:nvPr userDrawn="1"/>
        </p:nvPicPr>
        <p:blipFill>
          <a:blip r:embed="rId2"/>
          <a:stretch>
            <a:fillRect/>
          </a:stretch>
        </p:blipFill>
        <p:spPr>
          <a:xfrm>
            <a:off x="5760000" y="4500000"/>
            <a:ext cx="2573846" cy="2520000"/>
          </a:xfrm>
          <a:prstGeom prst="rect">
            <a:avLst/>
          </a:prstGeom>
        </p:spPr>
      </p:pic>
      <p:pic>
        <p:nvPicPr>
          <p:cNvPr id="13" name="Picture 12">
            <a:extLst>
              <a:ext uri="{FF2B5EF4-FFF2-40B4-BE49-F238E27FC236}">
                <a16:creationId xmlns:a16="http://schemas.microsoft.com/office/drawing/2014/main" id="{5F2E32B5-313F-3D41-8EAE-FF200C897FE0}"/>
              </a:ext>
            </a:extLst>
          </p:cNvPr>
          <p:cNvPicPr>
            <a:picLocks noChangeAspect="1"/>
          </p:cNvPicPr>
          <p:nvPr userDrawn="1"/>
        </p:nvPicPr>
        <p:blipFill>
          <a:blip r:embed="rId3"/>
          <a:stretch>
            <a:fillRect/>
          </a:stretch>
        </p:blipFill>
        <p:spPr>
          <a:xfrm>
            <a:off x="785331" y="6209355"/>
            <a:ext cx="219236" cy="276428"/>
          </a:xfrm>
          <a:prstGeom prst="rect">
            <a:avLst/>
          </a:prstGeom>
        </p:spPr>
      </p:pic>
    </p:spTree>
    <p:extLst>
      <p:ext uri="{BB962C8B-B14F-4D97-AF65-F5344CB8AC3E}">
        <p14:creationId xmlns:p14="http://schemas.microsoft.com/office/powerpoint/2010/main" val="4140686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_Left Corsair_PearlBlue">
    <p:bg>
      <p:bgPr>
        <a:solidFill>
          <a:schemeClr val="bg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71DE5B0-7224-D14D-9E8A-2B18927BA8F8}"/>
              </a:ext>
            </a:extLst>
          </p:cNvPr>
          <p:cNvSpPr>
            <a:spLocks noGrp="1"/>
          </p:cNvSpPr>
          <p:nvPr>
            <p:ph type="ftr" sz="quarter" idx="11"/>
          </p:nvPr>
        </p:nvSpPr>
        <p:spPr/>
        <p:txBody>
          <a:bodyPr/>
          <a:lstStyle>
            <a:lvl1pPr>
              <a:defRPr>
                <a:solidFill>
                  <a:schemeClr val="accent6"/>
                </a:solidFill>
              </a:defRPr>
            </a:lvl1pPr>
          </a:lstStyle>
          <a:p>
            <a:r>
              <a:rPr lang="en-US"/>
              <a:t>Cheshire and Warrington LEP</a:t>
            </a:r>
          </a:p>
        </p:txBody>
      </p:sp>
      <p:sp>
        <p:nvSpPr>
          <p:cNvPr id="6" name="Slide Number Placeholder 5">
            <a:extLst>
              <a:ext uri="{FF2B5EF4-FFF2-40B4-BE49-F238E27FC236}">
                <a16:creationId xmlns:a16="http://schemas.microsoft.com/office/drawing/2014/main" id="{C85E0A82-7DC9-6247-8FC0-F983AE573219}"/>
              </a:ext>
            </a:extLst>
          </p:cNvPr>
          <p:cNvSpPr>
            <a:spLocks noGrp="1"/>
          </p:cNvSpPr>
          <p:nvPr>
            <p:ph type="sldNum" sz="quarter" idx="12"/>
          </p:nvPr>
        </p:nvSpPr>
        <p:spPr/>
        <p:txBody>
          <a:bodyPr/>
          <a:lstStyle>
            <a:lvl1pPr>
              <a:defRPr>
                <a:solidFill>
                  <a:schemeClr val="accent6"/>
                </a:solidFill>
              </a:defRPr>
            </a:lvl1pPr>
          </a:lstStyle>
          <a:p>
            <a:fld id="{CDE96CC7-AEFB-B348-AD83-C40F922AD3C5}" type="slidenum">
              <a:rPr lang="en-US" smtClean="0"/>
              <a:pPr/>
              <a:t>‹#›</a:t>
            </a:fld>
            <a:endParaRPr lang="en-US"/>
          </a:p>
        </p:txBody>
      </p:sp>
      <p:cxnSp>
        <p:nvCxnSpPr>
          <p:cNvPr id="9" name="Straight Connector 8">
            <a:extLst>
              <a:ext uri="{FF2B5EF4-FFF2-40B4-BE49-F238E27FC236}">
                <a16:creationId xmlns:a16="http://schemas.microsoft.com/office/drawing/2014/main" id="{598C0230-F11B-4E4B-B816-0C4BDD43B44A}"/>
              </a:ext>
            </a:extLst>
          </p:cNvPr>
          <p:cNvCxnSpPr/>
          <p:nvPr userDrawn="1"/>
        </p:nvCxnSpPr>
        <p:spPr>
          <a:xfrm>
            <a:off x="1169988" y="1775776"/>
            <a:ext cx="715617" cy="0"/>
          </a:xfrm>
          <a:prstGeom prst="line">
            <a:avLst/>
          </a:prstGeom>
          <a:ln w="25400">
            <a:solidFill>
              <a:srgbClr val="545859"/>
            </a:solidFill>
            <a:round/>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0F1A7752-10B3-BB4A-A792-55DAE330B427}"/>
              </a:ext>
            </a:extLst>
          </p:cNvPr>
          <p:cNvSpPr>
            <a:spLocks noGrp="1"/>
          </p:cNvSpPr>
          <p:nvPr>
            <p:ph type="title"/>
          </p:nvPr>
        </p:nvSpPr>
        <p:spPr>
          <a:xfrm>
            <a:off x="1169988" y="1203863"/>
            <a:ext cx="4860130" cy="560940"/>
          </a:xfrm>
          <a:prstGeom prst="rect">
            <a:avLst/>
          </a:prstGeom>
        </p:spPr>
        <p:txBody>
          <a:bodyPr vert="horz" lIns="0" tIns="45720" rIns="0" bIns="45720" rtlCol="0" anchor="ctr">
            <a:normAutofit/>
          </a:bodyPr>
          <a:lstStyle>
            <a:lvl1pPr>
              <a:defRPr>
                <a:solidFill>
                  <a:srgbClr val="545859"/>
                </a:solidFill>
              </a:defRPr>
            </a:lvl1pPr>
          </a:lstStyle>
          <a:p>
            <a:r>
              <a:rPr lang="en-GB"/>
              <a:t>Click to edit Master title style</a:t>
            </a:r>
            <a:endParaRPr lang="en-US"/>
          </a:p>
        </p:txBody>
      </p:sp>
      <p:sp>
        <p:nvSpPr>
          <p:cNvPr id="12" name="Content Placeholder 2">
            <a:extLst>
              <a:ext uri="{FF2B5EF4-FFF2-40B4-BE49-F238E27FC236}">
                <a16:creationId xmlns:a16="http://schemas.microsoft.com/office/drawing/2014/main" id="{EC06EAF5-8A99-144B-8668-0958507A3002}"/>
              </a:ext>
            </a:extLst>
          </p:cNvPr>
          <p:cNvSpPr>
            <a:spLocks noGrp="1"/>
          </p:cNvSpPr>
          <p:nvPr>
            <p:ph idx="1"/>
          </p:nvPr>
        </p:nvSpPr>
        <p:spPr>
          <a:xfrm>
            <a:off x="1169989" y="1987825"/>
            <a:ext cx="4860130" cy="3648847"/>
          </a:xfrm>
        </p:spPr>
        <p:txBody>
          <a:bodyPr lIns="0" rIns="0"/>
          <a:lstStyle>
            <a:lvl1pPr marL="0" indent="0">
              <a:buNone/>
              <a:defRPr>
                <a:solidFill>
                  <a:srgbClr val="545859"/>
                </a:solidFill>
              </a:defRPr>
            </a:lvl1pPr>
            <a:lvl2pPr marL="452300" indent="0">
              <a:buNone/>
              <a:defRPr>
                <a:solidFill>
                  <a:srgbClr val="545859"/>
                </a:solidFill>
              </a:defRPr>
            </a:lvl2pPr>
            <a:lvl3pPr marL="904599" indent="0">
              <a:buNone/>
              <a:defRPr>
                <a:solidFill>
                  <a:srgbClr val="545859"/>
                </a:solidFill>
              </a:defRPr>
            </a:lvl3pPr>
            <a:lvl4pPr marL="1356897" indent="0">
              <a:buNone/>
              <a:defRPr>
                <a:solidFill>
                  <a:srgbClr val="545859"/>
                </a:solidFill>
              </a:defRPr>
            </a:lvl4pPr>
            <a:lvl5pPr marL="1809196" indent="0">
              <a:buNone/>
              <a:defRPr>
                <a:solidFill>
                  <a:srgbClr val="545859"/>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Picture Placeholder 6">
            <a:extLst>
              <a:ext uri="{FF2B5EF4-FFF2-40B4-BE49-F238E27FC236}">
                <a16:creationId xmlns:a16="http://schemas.microsoft.com/office/drawing/2014/main" id="{E363A666-105D-D14D-8201-5DB64FBD0B2B}"/>
              </a:ext>
            </a:extLst>
          </p:cNvPr>
          <p:cNvSpPr>
            <a:spLocks noGrp="1"/>
          </p:cNvSpPr>
          <p:nvPr>
            <p:ph type="pic" sz="quarter" idx="13" hasCustomPrompt="1"/>
          </p:nvPr>
        </p:nvSpPr>
        <p:spPr>
          <a:xfrm>
            <a:off x="7200106" y="1203862"/>
            <a:ext cx="4860132" cy="4449225"/>
          </a:xfrm>
        </p:spPr>
        <p:txBody>
          <a:bodyPr lIns="360000" rIns="360000" anchor="ctr" anchorCtr="0"/>
          <a:lstStyle>
            <a:lvl1pPr marL="0" marR="0" indent="0" algn="l" defTabSz="904598" rtl="0" eaLnBrk="1" fontAlgn="auto" latinLnBrk="0" hangingPunct="1">
              <a:lnSpc>
                <a:spcPct val="90000"/>
              </a:lnSpc>
              <a:spcBef>
                <a:spcPts val="989"/>
              </a:spcBef>
              <a:spcAft>
                <a:spcPts val="0"/>
              </a:spcAft>
              <a:buClrTx/>
              <a:buSzTx/>
              <a:buFont typeface="Arial" panose="020B0604020202020204" pitchFamily="34" charset="0"/>
              <a:buNone/>
              <a:tabLst/>
              <a:defRPr>
                <a:solidFill>
                  <a:srgbClr val="545859"/>
                </a:solidFill>
              </a:defRPr>
            </a:lvl1pPr>
          </a:lstStyle>
          <a:p>
            <a:pPr marL="226149" marR="0" lvl="0" indent="-226149" algn="l" defTabSz="904598" rtl="0" eaLnBrk="1" fontAlgn="auto" latinLnBrk="0" hangingPunct="1">
              <a:lnSpc>
                <a:spcPct val="90000"/>
              </a:lnSpc>
              <a:spcBef>
                <a:spcPts val="989"/>
              </a:spcBef>
              <a:spcAft>
                <a:spcPts val="0"/>
              </a:spcAft>
              <a:buClrTx/>
              <a:buSzTx/>
              <a:buFont typeface="Arial" panose="020B0604020202020204" pitchFamily="34" charset="0"/>
              <a:buChar char="•"/>
              <a:tabLst/>
              <a:defRPr/>
            </a:pPr>
            <a:r>
              <a:rPr lang="en-US"/>
              <a:t>Add a brand compliant picture, for more information check the QuickStart Guide</a:t>
            </a:r>
          </a:p>
        </p:txBody>
      </p:sp>
      <p:pic>
        <p:nvPicPr>
          <p:cNvPr id="2" name="Picture 1">
            <a:extLst>
              <a:ext uri="{FF2B5EF4-FFF2-40B4-BE49-F238E27FC236}">
                <a16:creationId xmlns:a16="http://schemas.microsoft.com/office/drawing/2014/main" id="{24DAABB0-F2A9-BD49-8918-1AE748044ABC}"/>
              </a:ext>
            </a:extLst>
          </p:cNvPr>
          <p:cNvPicPr>
            <a:picLocks noChangeAspect="1"/>
          </p:cNvPicPr>
          <p:nvPr userDrawn="1"/>
        </p:nvPicPr>
        <p:blipFill>
          <a:blip r:embed="rId2"/>
          <a:stretch>
            <a:fillRect/>
          </a:stretch>
        </p:blipFill>
        <p:spPr>
          <a:xfrm>
            <a:off x="5760000" y="4500000"/>
            <a:ext cx="2574000" cy="2520151"/>
          </a:xfrm>
          <a:prstGeom prst="rect">
            <a:avLst/>
          </a:prstGeom>
        </p:spPr>
      </p:pic>
      <p:pic>
        <p:nvPicPr>
          <p:cNvPr id="14" name="Picture 13">
            <a:extLst>
              <a:ext uri="{FF2B5EF4-FFF2-40B4-BE49-F238E27FC236}">
                <a16:creationId xmlns:a16="http://schemas.microsoft.com/office/drawing/2014/main" id="{E713DDBE-E563-F74D-9C45-4FDCA47F1FA8}"/>
              </a:ext>
            </a:extLst>
          </p:cNvPr>
          <p:cNvPicPr>
            <a:picLocks noChangeAspect="1"/>
          </p:cNvPicPr>
          <p:nvPr userDrawn="1"/>
        </p:nvPicPr>
        <p:blipFill>
          <a:blip r:embed="rId3"/>
          <a:stretch>
            <a:fillRect/>
          </a:stretch>
        </p:blipFill>
        <p:spPr>
          <a:xfrm>
            <a:off x="785331" y="6209355"/>
            <a:ext cx="219236" cy="276428"/>
          </a:xfrm>
          <a:prstGeom prst="rect">
            <a:avLst/>
          </a:prstGeom>
        </p:spPr>
      </p:pic>
    </p:spTree>
    <p:extLst>
      <p:ext uri="{BB962C8B-B14F-4D97-AF65-F5344CB8AC3E}">
        <p14:creationId xmlns:p14="http://schemas.microsoft.com/office/powerpoint/2010/main" val="19915381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_Left Corsair_PearlGreen">
    <p:bg>
      <p:bgPr>
        <a:solidFill>
          <a:schemeClr val="bg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71DE5B0-7224-D14D-9E8A-2B18927BA8F8}"/>
              </a:ext>
            </a:extLst>
          </p:cNvPr>
          <p:cNvSpPr>
            <a:spLocks noGrp="1"/>
          </p:cNvSpPr>
          <p:nvPr>
            <p:ph type="ftr" sz="quarter" idx="11"/>
          </p:nvPr>
        </p:nvSpPr>
        <p:spPr/>
        <p:txBody>
          <a:bodyPr/>
          <a:lstStyle>
            <a:lvl1pPr>
              <a:defRPr>
                <a:solidFill>
                  <a:schemeClr val="accent6"/>
                </a:solidFill>
              </a:defRPr>
            </a:lvl1pPr>
          </a:lstStyle>
          <a:p>
            <a:r>
              <a:rPr lang="en-US"/>
              <a:t>Cheshire and Warrington LEP</a:t>
            </a:r>
          </a:p>
        </p:txBody>
      </p:sp>
      <p:sp>
        <p:nvSpPr>
          <p:cNvPr id="6" name="Slide Number Placeholder 5">
            <a:extLst>
              <a:ext uri="{FF2B5EF4-FFF2-40B4-BE49-F238E27FC236}">
                <a16:creationId xmlns:a16="http://schemas.microsoft.com/office/drawing/2014/main" id="{C85E0A82-7DC9-6247-8FC0-F983AE573219}"/>
              </a:ext>
            </a:extLst>
          </p:cNvPr>
          <p:cNvSpPr>
            <a:spLocks noGrp="1"/>
          </p:cNvSpPr>
          <p:nvPr>
            <p:ph type="sldNum" sz="quarter" idx="12"/>
          </p:nvPr>
        </p:nvSpPr>
        <p:spPr/>
        <p:txBody>
          <a:bodyPr/>
          <a:lstStyle>
            <a:lvl1pPr>
              <a:defRPr>
                <a:solidFill>
                  <a:schemeClr val="accent6"/>
                </a:solidFill>
              </a:defRPr>
            </a:lvl1pPr>
          </a:lstStyle>
          <a:p>
            <a:fld id="{CDE96CC7-AEFB-B348-AD83-C40F922AD3C5}" type="slidenum">
              <a:rPr lang="en-US" smtClean="0"/>
              <a:pPr/>
              <a:t>‹#›</a:t>
            </a:fld>
            <a:endParaRPr lang="en-US"/>
          </a:p>
        </p:txBody>
      </p:sp>
      <p:cxnSp>
        <p:nvCxnSpPr>
          <p:cNvPr id="9" name="Straight Connector 8">
            <a:extLst>
              <a:ext uri="{FF2B5EF4-FFF2-40B4-BE49-F238E27FC236}">
                <a16:creationId xmlns:a16="http://schemas.microsoft.com/office/drawing/2014/main" id="{598C0230-F11B-4E4B-B816-0C4BDD43B44A}"/>
              </a:ext>
            </a:extLst>
          </p:cNvPr>
          <p:cNvCxnSpPr/>
          <p:nvPr userDrawn="1"/>
        </p:nvCxnSpPr>
        <p:spPr>
          <a:xfrm>
            <a:off x="1169988" y="1775776"/>
            <a:ext cx="715617" cy="0"/>
          </a:xfrm>
          <a:prstGeom prst="line">
            <a:avLst/>
          </a:prstGeom>
          <a:ln w="25400">
            <a:solidFill>
              <a:srgbClr val="545859"/>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0F1A7752-10B3-BB4A-A792-55DAE330B427}"/>
              </a:ext>
            </a:extLst>
          </p:cNvPr>
          <p:cNvSpPr>
            <a:spLocks noGrp="1"/>
          </p:cNvSpPr>
          <p:nvPr>
            <p:ph type="title"/>
          </p:nvPr>
        </p:nvSpPr>
        <p:spPr>
          <a:xfrm>
            <a:off x="1169988" y="1203863"/>
            <a:ext cx="4860130" cy="560940"/>
          </a:xfrm>
          <a:prstGeom prst="rect">
            <a:avLst/>
          </a:prstGeom>
        </p:spPr>
        <p:txBody>
          <a:bodyPr vert="horz" lIns="0" tIns="45720" rIns="0" bIns="45720" rtlCol="0" anchor="ctr">
            <a:normAutofit/>
          </a:bodyPr>
          <a:lstStyle>
            <a:lvl1pPr>
              <a:defRPr>
                <a:solidFill>
                  <a:srgbClr val="545859"/>
                </a:solidFill>
              </a:defRPr>
            </a:lvl1pPr>
          </a:lstStyle>
          <a:p>
            <a:r>
              <a:rPr lang="en-GB"/>
              <a:t>Click to edit Master title style</a:t>
            </a:r>
            <a:endParaRPr lang="en-US"/>
          </a:p>
        </p:txBody>
      </p:sp>
      <p:sp>
        <p:nvSpPr>
          <p:cNvPr id="12" name="Content Placeholder 2">
            <a:extLst>
              <a:ext uri="{FF2B5EF4-FFF2-40B4-BE49-F238E27FC236}">
                <a16:creationId xmlns:a16="http://schemas.microsoft.com/office/drawing/2014/main" id="{EC06EAF5-8A99-144B-8668-0958507A3002}"/>
              </a:ext>
            </a:extLst>
          </p:cNvPr>
          <p:cNvSpPr>
            <a:spLocks noGrp="1"/>
          </p:cNvSpPr>
          <p:nvPr>
            <p:ph idx="1"/>
          </p:nvPr>
        </p:nvSpPr>
        <p:spPr>
          <a:xfrm>
            <a:off x="1169989" y="1987825"/>
            <a:ext cx="4860130" cy="3648847"/>
          </a:xfrm>
        </p:spPr>
        <p:txBody>
          <a:bodyPr lIns="0" rIns="0"/>
          <a:lstStyle>
            <a:lvl1pPr marL="0" indent="0">
              <a:buNone/>
              <a:defRPr>
                <a:solidFill>
                  <a:srgbClr val="545859"/>
                </a:solidFill>
              </a:defRPr>
            </a:lvl1pPr>
            <a:lvl2pPr marL="452300" indent="0">
              <a:buNone/>
              <a:defRPr>
                <a:solidFill>
                  <a:srgbClr val="545859"/>
                </a:solidFill>
              </a:defRPr>
            </a:lvl2pPr>
            <a:lvl3pPr marL="904599" indent="0">
              <a:buNone/>
              <a:defRPr>
                <a:solidFill>
                  <a:srgbClr val="545859"/>
                </a:solidFill>
              </a:defRPr>
            </a:lvl3pPr>
            <a:lvl4pPr marL="1356897" indent="0">
              <a:buNone/>
              <a:defRPr>
                <a:solidFill>
                  <a:srgbClr val="545859"/>
                </a:solidFill>
              </a:defRPr>
            </a:lvl4pPr>
            <a:lvl5pPr marL="1809196" indent="0">
              <a:buNone/>
              <a:defRPr>
                <a:solidFill>
                  <a:srgbClr val="545859"/>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Picture Placeholder 6">
            <a:extLst>
              <a:ext uri="{FF2B5EF4-FFF2-40B4-BE49-F238E27FC236}">
                <a16:creationId xmlns:a16="http://schemas.microsoft.com/office/drawing/2014/main" id="{E363A666-105D-D14D-8201-5DB64FBD0B2B}"/>
              </a:ext>
            </a:extLst>
          </p:cNvPr>
          <p:cNvSpPr>
            <a:spLocks noGrp="1"/>
          </p:cNvSpPr>
          <p:nvPr>
            <p:ph type="pic" sz="quarter" idx="13" hasCustomPrompt="1"/>
          </p:nvPr>
        </p:nvSpPr>
        <p:spPr>
          <a:xfrm>
            <a:off x="7200106" y="1203862"/>
            <a:ext cx="4860132" cy="4449225"/>
          </a:xfrm>
        </p:spPr>
        <p:txBody>
          <a:bodyPr lIns="360000" rIns="360000" anchor="ctr" anchorCtr="0"/>
          <a:lstStyle>
            <a:lvl1pPr marL="0" marR="0" indent="0" algn="l" defTabSz="904598" rtl="0" eaLnBrk="1" fontAlgn="auto" latinLnBrk="0" hangingPunct="1">
              <a:lnSpc>
                <a:spcPct val="90000"/>
              </a:lnSpc>
              <a:spcBef>
                <a:spcPts val="989"/>
              </a:spcBef>
              <a:spcAft>
                <a:spcPts val="0"/>
              </a:spcAft>
              <a:buClrTx/>
              <a:buSzTx/>
              <a:buFont typeface="Arial" panose="020B0604020202020204" pitchFamily="34" charset="0"/>
              <a:buNone/>
              <a:tabLst/>
              <a:defRPr>
                <a:solidFill>
                  <a:srgbClr val="545859"/>
                </a:solidFill>
              </a:defRPr>
            </a:lvl1pPr>
          </a:lstStyle>
          <a:p>
            <a:pPr marL="226149" marR="0" lvl="0" indent="-226149" algn="l" defTabSz="904598" rtl="0" eaLnBrk="1" fontAlgn="auto" latinLnBrk="0" hangingPunct="1">
              <a:lnSpc>
                <a:spcPct val="90000"/>
              </a:lnSpc>
              <a:spcBef>
                <a:spcPts val="989"/>
              </a:spcBef>
              <a:spcAft>
                <a:spcPts val="0"/>
              </a:spcAft>
              <a:buClrTx/>
              <a:buSzTx/>
              <a:buFont typeface="Arial" panose="020B0604020202020204" pitchFamily="34" charset="0"/>
              <a:buChar char="•"/>
              <a:tabLst/>
              <a:defRPr/>
            </a:pPr>
            <a:r>
              <a:rPr lang="en-US"/>
              <a:t>Add a brand compliant picture, for more information check the QuickStart Guide</a:t>
            </a:r>
          </a:p>
        </p:txBody>
      </p:sp>
      <p:pic>
        <p:nvPicPr>
          <p:cNvPr id="3" name="Picture 2">
            <a:extLst>
              <a:ext uri="{FF2B5EF4-FFF2-40B4-BE49-F238E27FC236}">
                <a16:creationId xmlns:a16="http://schemas.microsoft.com/office/drawing/2014/main" id="{8F50677F-45FD-1949-BDB5-86EF4AE72EFF}"/>
              </a:ext>
            </a:extLst>
          </p:cNvPr>
          <p:cNvPicPr>
            <a:picLocks noChangeAspect="1"/>
          </p:cNvPicPr>
          <p:nvPr userDrawn="1"/>
        </p:nvPicPr>
        <p:blipFill>
          <a:blip r:embed="rId2"/>
          <a:stretch>
            <a:fillRect/>
          </a:stretch>
        </p:blipFill>
        <p:spPr>
          <a:xfrm>
            <a:off x="5760000" y="4500000"/>
            <a:ext cx="2574000" cy="2520151"/>
          </a:xfrm>
          <a:prstGeom prst="rect">
            <a:avLst/>
          </a:prstGeom>
        </p:spPr>
      </p:pic>
      <p:pic>
        <p:nvPicPr>
          <p:cNvPr id="14" name="Picture 13">
            <a:extLst>
              <a:ext uri="{FF2B5EF4-FFF2-40B4-BE49-F238E27FC236}">
                <a16:creationId xmlns:a16="http://schemas.microsoft.com/office/drawing/2014/main" id="{52365B62-08E1-AF46-86C8-4EC6D7765348}"/>
              </a:ext>
            </a:extLst>
          </p:cNvPr>
          <p:cNvPicPr>
            <a:picLocks noChangeAspect="1"/>
          </p:cNvPicPr>
          <p:nvPr userDrawn="1"/>
        </p:nvPicPr>
        <p:blipFill>
          <a:blip r:embed="rId3"/>
          <a:stretch>
            <a:fillRect/>
          </a:stretch>
        </p:blipFill>
        <p:spPr>
          <a:xfrm>
            <a:off x="785331" y="6209355"/>
            <a:ext cx="219236" cy="276428"/>
          </a:xfrm>
          <a:prstGeom prst="rect">
            <a:avLst/>
          </a:prstGeom>
        </p:spPr>
      </p:pic>
    </p:spTree>
    <p:extLst>
      <p:ext uri="{BB962C8B-B14F-4D97-AF65-F5344CB8AC3E}">
        <p14:creationId xmlns:p14="http://schemas.microsoft.com/office/powerpoint/2010/main" val="1635346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_Left IconStripe_Raven">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794EE9A-7B46-044A-901A-18C5D6E6B73B}"/>
              </a:ext>
            </a:extLst>
          </p:cNvPr>
          <p:cNvPicPr>
            <a:picLocks noChangeAspect="1"/>
          </p:cNvPicPr>
          <p:nvPr userDrawn="1"/>
        </p:nvPicPr>
        <p:blipFill>
          <a:blip r:embed="rId2"/>
          <a:stretch>
            <a:fillRect/>
          </a:stretch>
        </p:blipFill>
        <p:spPr>
          <a:xfrm>
            <a:off x="9777013" y="-287079"/>
            <a:ext cx="2273300" cy="3213100"/>
          </a:xfrm>
          <a:prstGeom prst="rect">
            <a:avLst/>
          </a:prstGeom>
        </p:spPr>
      </p:pic>
      <p:sp>
        <p:nvSpPr>
          <p:cNvPr id="6" name="Footer Placeholder 5">
            <a:extLst>
              <a:ext uri="{FF2B5EF4-FFF2-40B4-BE49-F238E27FC236}">
                <a16:creationId xmlns:a16="http://schemas.microsoft.com/office/drawing/2014/main" id="{65D99063-8E50-8449-8857-12574783BC7C}"/>
              </a:ext>
            </a:extLst>
          </p:cNvPr>
          <p:cNvSpPr>
            <a:spLocks noGrp="1"/>
          </p:cNvSpPr>
          <p:nvPr>
            <p:ph type="ftr" sz="quarter" idx="11"/>
          </p:nvPr>
        </p:nvSpPr>
        <p:spPr/>
        <p:txBody>
          <a:bodyPr/>
          <a:lstStyle/>
          <a:p>
            <a:r>
              <a:rPr lang="en-US"/>
              <a:t>Cheshire and Warrington LEP</a:t>
            </a:r>
          </a:p>
        </p:txBody>
      </p:sp>
      <p:sp>
        <p:nvSpPr>
          <p:cNvPr id="7" name="Slide Number Placeholder 6">
            <a:extLst>
              <a:ext uri="{FF2B5EF4-FFF2-40B4-BE49-F238E27FC236}">
                <a16:creationId xmlns:a16="http://schemas.microsoft.com/office/drawing/2014/main" id="{8282B231-2A80-4F42-961B-AEDB959FC2F6}"/>
              </a:ext>
            </a:extLst>
          </p:cNvPr>
          <p:cNvSpPr>
            <a:spLocks noGrp="1"/>
          </p:cNvSpPr>
          <p:nvPr>
            <p:ph type="sldNum" sz="quarter" idx="12"/>
          </p:nvPr>
        </p:nvSpPr>
        <p:spPr/>
        <p:txBody>
          <a:bodyPr/>
          <a:lstStyle/>
          <a:p>
            <a:fld id="{CDE96CC7-AEFB-B348-AD83-C40F922AD3C5}" type="slidenum">
              <a:rPr lang="en-US" smtClean="0"/>
              <a:t>‹#›</a:t>
            </a:fld>
            <a:endParaRPr lang="en-US"/>
          </a:p>
        </p:txBody>
      </p:sp>
      <p:sp>
        <p:nvSpPr>
          <p:cNvPr id="11" name="Content Placeholder 2">
            <a:extLst>
              <a:ext uri="{FF2B5EF4-FFF2-40B4-BE49-F238E27FC236}">
                <a16:creationId xmlns:a16="http://schemas.microsoft.com/office/drawing/2014/main" id="{756A6DE5-25FE-DC4F-B11E-78F95E0054FA}"/>
              </a:ext>
            </a:extLst>
          </p:cNvPr>
          <p:cNvSpPr>
            <a:spLocks noGrp="1"/>
          </p:cNvSpPr>
          <p:nvPr>
            <p:ph idx="1"/>
          </p:nvPr>
        </p:nvSpPr>
        <p:spPr>
          <a:xfrm>
            <a:off x="1169989" y="1987825"/>
            <a:ext cx="4860130" cy="3648849"/>
          </a:xfrm>
        </p:spPr>
        <p:txBody>
          <a:bodyPr lIns="0" rIns="0"/>
          <a:lstStyle>
            <a:lvl1pPr marL="0" indent="0">
              <a:buNone/>
              <a:defRPr>
                <a:solidFill>
                  <a:srgbClr val="545859"/>
                </a:solidFill>
              </a:defRPr>
            </a:lvl1pPr>
            <a:lvl2pPr marL="452300" indent="0">
              <a:buNone/>
              <a:defRPr>
                <a:solidFill>
                  <a:srgbClr val="545859"/>
                </a:solidFill>
              </a:defRPr>
            </a:lvl2pPr>
            <a:lvl3pPr marL="904599" indent="0">
              <a:buNone/>
              <a:defRPr>
                <a:solidFill>
                  <a:srgbClr val="545859"/>
                </a:solidFill>
              </a:defRPr>
            </a:lvl3pPr>
            <a:lvl4pPr marL="1356897" indent="0">
              <a:buNone/>
              <a:defRPr>
                <a:solidFill>
                  <a:srgbClr val="545859"/>
                </a:solidFill>
              </a:defRPr>
            </a:lvl4pPr>
            <a:lvl5pPr marL="1809196" indent="0">
              <a:buNone/>
              <a:defRPr>
                <a:solidFill>
                  <a:srgbClr val="545859"/>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ectangle 12">
            <a:extLst>
              <a:ext uri="{FF2B5EF4-FFF2-40B4-BE49-F238E27FC236}">
                <a16:creationId xmlns:a16="http://schemas.microsoft.com/office/drawing/2014/main" id="{2FF1FCE9-00C2-3046-9311-F9C9B25FBA50}"/>
              </a:ext>
            </a:extLst>
          </p:cNvPr>
          <p:cNvSpPr/>
          <p:nvPr userDrawn="1"/>
        </p:nvSpPr>
        <p:spPr>
          <a:xfrm>
            <a:off x="9758262" y="3340886"/>
            <a:ext cx="2312202" cy="231220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7AD8684-DA84-CE41-B0CB-5BE5633AAE83}"/>
              </a:ext>
            </a:extLst>
          </p:cNvPr>
          <p:cNvPicPr>
            <a:picLocks noChangeAspect="1"/>
          </p:cNvPicPr>
          <p:nvPr userDrawn="1"/>
        </p:nvPicPr>
        <p:blipFill>
          <a:blip r:embed="rId3"/>
          <a:stretch>
            <a:fillRect/>
          </a:stretch>
        </p:blipFill>
        <p:spPr>
          <a:xfrm>
            <a:off x="785331" y="6209355"/>
            <a:ext cx="219236" cy="276428"/>
          </a:xfrm>
          <a:prstGeom prst="rect">
            <a:avLst/>
          </a:prstGeom>
        </p:spPr>
      </p:pic>
      <p:cxnSp>
        <p:nvCxnSpPr>
          <p:cNvPr id="4" name="Straight Connector 3">
            <a:extLst>
              <a:ext uri="{FF2B5EF4-FFF2-40B4-BE49-F238E27FC236}">
                <a16:creationId xmlns:a16="http://schemas.microsoft.com/office/drawing/2014/main" id="{0C25E72A-E085-6CA1-6EE8-E38573813D68}"/>
              </a:ext>
            </a:extLst>
          </p:cNvPr>
          <p:cNvCxnSpPr/>
          <p:nvPr userDrawn="1"/>
        </p:nvCxnSpPr>
        <p:spPr>
          <a:xfrm>
            <a:off x="785331" y="936002"/>
            <a:ext cx="715617" cy="0"/>
          </a:xfrm>
          <a:prstGeom prst="line">
            <a:avLst/>
          </a:prstGeom>
          <a:ln w="25400" cap="rnd">
            <a:solidFill>
              <a:srgbClr val="545859"/>
            </a:solidFill>
          </a:ln>
        </p:spPr>
        <p:style>
          <a:lnRef idx="1">
            <a:schemeClr val="accent1"/>
          </a:lnRef>
          <a:fillRef idx="0">
            <a:schemeClr val="accent1"/>
          </a:fillRef>
          <a:effectRef idx="0">
            <a:schemeClr val="accent1"/>
          </a:effectRef>
          <a:fontRef idx="minor">
            <a:schemeClr val="tx1"/>
          </a:fontRef>
        </p:style>
      </p:cxnSp>
      <p:sp>
        <p:nvSpPr>
          <p:cNvPr id="5" name="Title Placeholder 1">
            <a:extLst>
              <a:ext uri="{FF2B5EF4-FFF2-40B4-BE49-F238E27FC236}">
                <a16:creationId xmlns:a16="http://schemas.microsoft.com/office/drawing/2014/main" id="{37658247-889A-DB92-D715-252CB2D49C73}"/>
              </a:ext>
            </a:extLst>
          </p:cNvPr>
          <p:cNvSpPr>
            <a:spLocks noGrp="1"/>
          </p:cNvSpPr>
          <p:nvPr>
            <p:ph type="title"/>
          </p:nvPr>
        </p:nvSpPr>
        <p:spPr>
          <a:xfrm>
            <a:off x="785331" y="354755"/>
            <a:ext cx="4860130" cy="560940"/>
          </a:xfrm>
          <a:prstGeom prst="rect">
            <a:avLst/>
          </a:prstGeom>
        </p:spPr>
        <p:txBody>
          <a:bodyPr vert="horz" lIns="0" tIns="45720" rIns="0" bIns="45720" rtlCol="0" anchor="ctr">
            <a:normAutofit/>
          </a:bodyPr>
          <a:lstStyle>
            <a:lvl1pPr>
              <a:defRPr>
                <a:solidFill>
                  <a:srgbClr val="545859"/>
                </a:solidFill>
              </a:defRPr>
            </a:lvl1pPr>
          </a:lstStyle>
          <a:p>
            <a:r>
              <a:rPr lang="en-GB"/>
              <a:t>Click to edit Master title style</a:t>
            </a:r>
            <a:endParaRPr lang="en-US"/>
          </a:p>
        </p:txBody>
      </p:sp>
    </p:spTree>
    <p:extLst>
      <p:ext uri="{BB962C8B-B14F-4D97-AF65-F5344CB8AC3E}">
        <p14:creationId xmlns:p14="http://schemas.microsoft.com/office/powerpoint/2010/main" val="10305409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_Left IconStripe_Green">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0AB6210-7E71-CD41-9C25-E69A82406152}"/>
              </a:ext>
            </a:extLst>
          </p:cNvPr>
          <p:cNvPicPr>
            <a:picLocks noChangeAspect="1"/>
          </p:cNvPicPr>
          <p:nvPr userDrawn="1"/>
        </p:nvPicPr>
        <p:blipFill>
          <a:blip r:embed="rId2"/>
          <a:stretch>
            <a:fillRect/>
          </a:stretch>
        </p:blipFill>
        <p:spPr>
          <a:xfrm>
            <a:off x="9777017" y="-287079"/>
            <a:ext cx="2273300" cy="3213100"/>
          </a:xfrm>
          <a:prstGeom prst="rect">
            <a:avLst/>
          </a:prstGeom>
        </p:spPr>
      </p:pic>
      <p:sp>
        <p:nvSpPr>
          <p:cNvPr id="5" name="Footer Placeholder 4">
            <a:extLst>
              <a:ext uri="{FF2B5EF4-FFF2-40B4-BE49-F238E27FC236}">
                <a16:creationId xmlns:a16="http://schemas.microsoft.com/office/drawing/2014/main" id="{871DE5B0-7224-D14D-9E8A-2B18927BA8F8}"/>
              </a:ext>
            </a:extLst>
          </p:cNvPr>
          <p:cNvSpPr>
            <a:spLocks noGrp="1"/>
          </p:cNvSpPr>
          <p:nvPr>
            <p:ph type="ftr" sz="quarter" idx="11"/>
          </p:nvPr>
        </p:nvSpPr>
        <p:spPr/>
        <p:txBody>
          <a:bodyPr/>
          <a:lstStyle/>
          <a:p>
            <a:r>
              <a:rPr lang="en-US"/>
              <a:t>Cheshire and Warrington LEP</a:t>
            </a:r>
          </a:p>
        </p:txBody>
      </p:sp>
      <p:sp>
        <p:nvSpPr>
          <p:cNvPr id="6" name="Slide Number Placeholder 5">
            <a:extLst>
              <a:ext uri="{FF2B5EF4-FFF2-40B4-BE49-F238E27FC236}">
                <a16:creationId xmlns:a16="http://schemas.microsoft.com/office/drawing/2014/main" id="{C85E0A82-7DC9-6247-8FC0-F983AE573219}"/>
              </a:ext>
            </a:extLst>
          </p:cNvPr>
          <p:cNvSpPr>
            <a:spLocks noGrp="1"/>
          </p:cNvSpPr>
          <p:nvPr>
            <p:ph type="sldNum" sz="quarter" idx="12"/>
          </p:nvPr>
        </p:nvSpPr>
        <p:spPr/>
        <p:txBody>
          <a:bodyPr/>
          <a:lstStyle/>
          <a:p>
            <a:fld id="{CDE96CC7-AEFB-B348-AD83-C40F922AD3C5}" type="slidenum">
              <a:rPr lang="en-US" smtClean="0"/>
              <a:t>‹#›</a:t>
            </a:fld>
            <a:endParaRPr lang="en-US"/>
          </a:p>
        </p:txBody>
      </p:sp>
      <p:sp>
        <p:nvSpPr>
          <p:cNvPr id="12" name="Content Placeholder 2">
            <a:extLst>
              <a:ext uri="{FF2B5EF4-FFF2-40B4-BE49-F238E27FC236}">
                <a16:creationId xmlns:a16="http://schemas.microsoft.com/office/drawing/2014/main" id="{EC06EAF5-8A99-144B-8668-0958507A3002}"/>
              </a:ext>
            </a:extLst>
          </p:cNvPr>
          <p:cNvSpPr>
            <a:spLocks noGrp="1"/>
          </p:cNvSpPr>
          <p:nvPr>
            <p:ph idx="1"/>
          </p:nvPr>
        </p:nvSpPr>
        <p:spPr>
          <a:xfrm>
            <a:off x="1169989" y="1987825"/>
            <a:ext cx="4860130" cy="3648847"/>
          </a:xfrm>
        </p:spPr>
        <p:txBody>
          <a:bodyPr lIns="0" rIns="0"/>
          <a:lstStyle>
            <a:lvl1pPr marL="0" indent="0">
              <a:buNone/>
              <a:defRPr>
                <a:solidFill>
                  <a:srgbClr val="545859"/>
                </a:solidFill>
              </a:defRPr>
            </a:lvl1pPr>
            <a:lvl2pPr marL="452300" indent="0">
              <a:buNone/>
              <a:defRPr>
                <a:solidFill>
                  <a:srgbClr val="545859"/>
                </a:solidFill>
              </a:defRPr>
            </a:lvl2pPr>
            <a:lvl3pPr marL="904599" indent="0">
              <a:buNone/>
              <a:defRPr>
                <a:solidFill>
                  <a:srgbClr val="545859"/>
                </a:solidFill>
              </a:defRPr>
            </a:lvl3pPr>
            <a:lvl4pPr marL="1356897" indent="0">
              <a:buNone/>
              <a:defRPr>
                <a:solidFill>
                  <a:srgbClr val="545859"/>
                </a:solidFill>
              </a:defRPr>
            </a:lvl4pPr>
            <a:lvl5pPr marL="1809196" indent="0">
              <a:buNone/>
              <a:defRPr>
                <a:solidFill>
                  <a:srgbClr val="545859"/>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Rectangle 13">
            <a:extLst>
              <a:ext uri="{FF2B5EF4-FFF2-40B4-BE49-F238E27FC236}">
                <a16:creationId xmlns:a16="http://schemas.microsoft.com/office/drawing/2014/main" id="{F4D7665B-7466-5343-92BE-3D5437A4A183}"/>
              </a:ext>
            </a:extLst>
          </p:cNvPr>
          <p:cNvSpPr/>
          <p:nvPr userDrawn="1"/>
        </p:nvSpPr>
        <p:spPr>
          <a:xfrm>
            <a:off x="9758266" y="3340886"/>
            <a:ext cx="2312202" cy="2312202"/>
          </a:xfrm>
          <a:prstGeom prst="rect">
            <a:avLst/>
          </a:prstGeom>
          <a:solidFill>
            <a:srgbClr val="39985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43ED6981-5237-5248-A19F-622C0B03AD3D}"/>
              </a:ext>
            </a:extLst>
          </p:cNvPr>
          <p:cNvPicPr>
            <a:picLocks noChangeAspect="1"/>
          </p:cNvPicPr>
          <p:nvPr userDrawn="1"/>
        </p:nvPicPr>
        <p:blipFill>
          <a:blip r:embed="rId3"/>
          <a:stretch>
            <a:fillRect/>
          </a:stretch>
        </p:blipFill>
        <p:spPr>
          <a:xfrm>
            <a:off x="785331" y="6209355"/>
            <a:ext cx="219236" cy="276428"/>
          </a:xfrm>
          <a:prstGeom prst="rect">
            <a:avLst/>
          </a:prstGeom>
        </p:spPr>
      </p:pic>
      <p:cxnSp>
        <p:nvCxnSpPr>
          <p:cNvPr id="7" name="Straight Connector 6">
            <a:extLst>
              <a:ext uri="{FF2B5EF4-FFF2-40B4-BE49-F238E27FC236}">
                <a16:creationId xmlns:a16="http://schemas.microsoft.com/office/drawing/2014/main" id="{3E3781E5-F630-06F4-FA78-CBE73E693C66}"/>
              </a:ext>
            </a:extLst>
          </p:cNvPr>
          <p:cNvCxnSpPr/>
          <p:nvPr userDrawn="1"/>
        </p:nvCxnSpPr>
        <p:spPr>
          <a:xfrm>
            <a:off x="785331" y="936002"/>
            <a:ext cx="715617" cy="0"/>
          </a:xfrm>
          <a:prstGeom prst="line">
            <a:avLst/>
          </a:prstGeom>
          <a:ln w="25400" cap="rnd">
            <a:solidFill>
              <a:srgbClr val="545859"/>
            </a:solidFill>
          </a:ln>
        </p:spPr>
        <p:style>
          <a:lnRef idx="1">
            <a:schemeClr val="accent1"/>
          </a:lnRef>
          <a:fillRef idx="0">
            <a:schemeClr val="accent1"/>
          </a:fillRef>
          <a:effectRef idx="0">
            <a:schemeClr val="accent1"/>
          </a:effectRef>
          <a:fontRef idx="minor">
            <a:schemeClr val="tx1"/>
          </a:fontRef>
        </p:style>
      </p:cxnSp>
      <p:sp>
        <p:nvSpPr>
          <p:cNvPr id="8" name="Title Placeholder 1">
            <a:extLst>
              <a:ext uri="{FF2B5EF4-FFF2-40B4-BE49-F238E27FC236}">
                <a16:creationId xmlns:a16="http://schemas.microsoft.com/office/drawing/2014/main" id="{9FCB007E-1996-768D-1801-8244F85C809D}"/>
              </a:ext>
            </a:extLst>
          </p:cNvPr>
          <p:cNvSpPr>
            <a:spLocks noGrp="1"/>
          </p:cNvSpPr>
          <p:nvPr>
            <p:ph type="title"/>
          </p:nvPr>
        </p:nvSpPr>
        <p:spPr>
          <a:xfrm>
            <a:off x="785331" y="354755"/>
            <a:ext cx="4860130" cy="560940"/>
          </a:xfrm>
          <a:prstGeom prst="rect">
            <a:avLst/>
          </a:prstGeom>
        </p:spPr>
        <p:txBody>
          <a:bodyPr vert="horz" lIns="0" tIns="45720" rIns="0" bIns="45720" rtlCol="0" anchor="ctr">
            <a:normAutofit/>
          </a:bodyPr>
          <a:lstStyle>
            <a:lvl1pPr>
              <a:defRPr>
                <a:solidFill>
                  <a:srgbClr val="545859"/>
                </a:solidFill>
              </a:defRPr>
            </a:lvl1pPr>
          </a:lstStyle>
          <a:p>
            <a:r>
              <a:rPr lang="en-GB"/>
              <a:t>Click to edit Master title style</a:t>
            </a:r>
            <a:endParaRPr lang="en-US"/>
          </a:p>
        </p:txBody>
      </p:sp>
    </p:spTree>
    <p:extLst>
      <p:ext uri="{BB962C8B-B14F-4D97-AF65-F5344CB8AC3E}">
        <p14:creationId xmlns:p14="http://schemas.microsoft.com/office/powerpoint/2010/main" val="18881140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ontent_Left IconStripe_Green">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0AB6210-7E71-CD41-9C25-E69A82406152}"/>
              </a:ext>
            </a:extLst>
          </p:cNvPr>
          <p:cNvPicPr>
            <a:picLocks noChangeAspect="1"/>
          </p:cNvPicPr>
          <p:nvPr userDrawn="1"/>
        </p:nvPicPr>
        <p:blipFill>
          <a:blip r:embed="rId2"/>
          <a:stretch>
            <a:fillRect/>
          </a:stretch>
        </p:blipFill>
        <p:spPr>
          <a:xfrm>
            <a:off x="9777017" y="-287079"/>
            <a:ext cx="2273300" cy="3213100"/>
          </a:xfrm>
          <a:prstGeom prst="rect">
            <a:avLst/>
          </a:prstGeom>
        </p:spPr>
      </p:pic>
      <p:sp>
        <p:nvSpPr>
          <p:cNvPr id="5" name="Footer Placeholder 4">
            <a:extLst>
              <a:ext uri="{FF2B5EF4-FFF2-40B4-BE49-F238E27FC236}">
                <a16:creationId xmlns:a16="http://schemas.microsoft.com/office/drawing/2014/main" id="{871DE5B0-7224-D14D-9E8A-2B18927BA8F8}"/>
              </a:ext>
            </a:extLst>
          </p:cNvPr>
          <p:cNvSpPr>
            <a:spLocks noGrp="1"/>
          </p:cNvSpPr>
          <p:nvPr>
            <p:ph type="ftr" sz="quarter" idx="11"/>
          </p:nvPr>
        </p:nvSpPr>
        <p:spPr/>
        <p:txBody>
          <a:bodyPr/>
          <a:lstStyle/>
          <a:p>
            <a:r>
              <a:rPr lang="en-US"/>
              <a:t>Cheshire and Warrington LEP</a:t>
            </a:r>
          </a:p>
        </p:txBody>
      </p:sp>
      <p:sp>
        <p:nvSpPr>
          <p:cNvPr id="6" name="Slide Number Placeholder 5">
            <a:extLst>
              <a:ext uri="{FF2B5EF4-FFF2-40B4-BE49-F238E27FC236}">
                <a16:creationId xmlns:a16="http://schemas.microsoft.com/office/drawing/2014/main" id="{C85E0A82-7DC9-6247-8FC0-F983AE573219}"/>
              </a:ext>
            </a:extLst>
          </p:cNvPr>
          <p:cNvSpPr>
            <a:spLocks noGrp="1"/>
          </p:cNvSpPr>
          <p:nvPr>
            <p:ph type="sldNum" sz="quarter" idx="12"/>
          </p:nvPr>
        </p:nvSpPr>
        <p:spPr/>
        <p:txBody>
          <a:bodyPr/>
          <a:lstStyle/>
          <a:p>
            <a:fld id="{CDE96CC7-AEFB-B348-AD83-C40F922AD3C5}" type="slidenum">
              <a:rPr lang="en-US" smtClean="0"/>
              <a:t>‹#›</a:t>
            </a:fld>
            <a:endParaRPr lang="en-US"/>
          </a:p>
        </p:txBody>
      </p:sp>
      <p:sp>
        <p:nvSpPr>
          <p:cNvPr id="12" name="Content Placeholder 2">
            <a:extLst>
              <a:ext uri="{FF2B5EF4-FFF2-40B4-BE49-F238E27FC236}">
                <a16:creationId xmlns:a16="http://schemas.microsoft.com/office/drawing/2014/main" id="{EC06EAF5-8A99-144B-8668-0958507A3002}"/>
              </a:ext>
            </a:extLst>
          </p:cNvPr>
          <p:cNvSpPr>
            <a:spLocks noGrp="1"/>
          </p:cNvSpPr>
          <p:nvPr>
            <p:ph idx="1"/>
          </p:nvPr>
        </p:nvSpPr>
        <p:spPr>
          <a:xfrm>
            <a:off x="1169989" y="1987825"/>
            <a:ext cx="4860130" cy="3648847"/>
          </a:xfrm>
        </p:spPr>
        <p:txBody>
          <a:bodyPr lIns="0" rIns="0"/>
          <a:lstStyle>
            <a:lvl1pPr marL="0" indent="0">
              <a:buNone/>
              <a:defRPr>
                <a:solidFill>
                  <a:srgbClr val="545859"/>
                </a:solidFill>
              </a:defRPr>
            </a:lvl1pPr>
            <a:lvl2pPr marL="452300" indent="0">
              <a:buNone/>
              <a:defRPr>
                <a:solidFill>
                  <a:srgbClr val="545859"/>
                </a:solidFill>
              </a:defRPr>
            </a:lvl2pPr>
            <a:lvl3pPr marL="904599" indent="0">
              <a:buNone/>
              <a:defRPr>
                <a:solidFill>
                  <a:srgbClr val="545859"/>
                </a:solidFill>
              </a:defRPr>
            </a:lvl3pPr>
            <a:lvl4pPr marL="1356897" indent="0">
              <a:buNone/>
              <a:defRPr>
                <a:solidFill>
                  <a:srgbClr val="545859"/>
                </a:solidFill>
              </a:defRPr>
            </a:lvl4pPr>
            <a:lvl5pPr marL="1809196" indent="0">
              <a:buNone/>
              <a:defRPr>
                <a:solidFill>
                  <a:srgbClr val="545859"/>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1" name="Picture 20">
            <a:extLst>
              <a:ext uri="{FF2B5EF4-FFF2-40B4-BE49-F238E27FC236}">
                <a16:creationId xmlns:a16="http://schemas.microsoft.com/office/drawing/2014/main" id="{43ED6981-5237-5248-A19F-622C0B03AD3D}"/>
              </a:ext>
            </a:extLst>
          </p:cNvPr>
          <p:cNvPicPr>
            <a:picLocks noChangeAspect="1"/>
          </p:cNvPicPr>
          <p:nvPr userDrawn="1"/>
        </p:nvPicPr>
        <p:blipFill>
          <a:blip r:embed="rId3"/>
          <a:stretch>
            <a:fillRect/>
          </a:stretch>
        </p:blipFill>
        <p:spPr>
          <a:xfrm>
            <a:off x="785331" y="6209355"/>
            <a:ext cx="219236" cy="276428"/>
          </a:xfrm>
          <a:prstGeom prst="rect">
            <a:avLst/>
          </a:prstGeom>
        </p:spPr>
      </p:pic>
      <p:sp>
        <p:nvSpPr>
          <p:cNvPr id="4" name="Rectangle 3">
            <a:extLst>
              <a:ext uri="{FF2B5EF4-FFF2-40B4-BE49-F238E27FC236}">
                <a16:creationId xmlns:a16="http://schemas.microsoft.com/office/drawing/2014/main" id="{4987D0FF-F192-C072-AB39-DD62343989EF}"/>
              </a:ext>
            </a:extLst>
          </p:cNvPr>
          <p:cNvSpPr/>
          <p:nvPr userDrawn="1"/>
        </p:nvSpPr>
        <p:spPr>
          <a:xfrm>
            <a:off x="9758266" y="3345746"/>
            <a:ext cx="2312202" cy="2312202"/>
          </a:xfrm>
          <a:prstGeom prst="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C316D262-5643-C060-BB3A-68BC95E4678A}"/>
              </a:ext>
            </a:extLst>
          </p:cNvPr>
          <p:cNvCxnSpPr/>
          <p:nvPr userDrawn="1"/>
        </p:nvCxnSpPr>
        <p:spPr>
          <a:xfrm>
            <a:off x="785331" y="936002"/>
            <a:ext cx="715617" cy="0"/>
          </a:xfrm>
          <a:prstGeom prst="line">
            <a:avLst/>
          </a:prstGeom>
          <a:ln w="25400" cap="rnd">
            <a:solidFill>
              <a:srgbClr val="545859"/>
            </a:solidFill>
          </a:ln>
        </p:spPr>
        <p:style>
          <a:lnRef idx="1">
            <a:schemeClr val="accent1"/>
          </a:lnRef>
          <a:fillRef idx="0">
            <a:schemeClr val="accent1"/>
          </a:fillRef>
          <a:effectRef idx="0">
            <a:schemeClr val="accent1"/>
          </a:effectRef>
          <a:fontRef idx="minor">
            <a:schemeClr val="tx1"/>
          </a:fontRef>
        </p:style>
      </p:cxnSp>
      <p:sp>
        <p:nvSpPr>
          <p:cNvPr id="8" name="Title Placeholder 1">
            <a:extLst>
              <a:ext uri="{FF2B5EF4-FFF2-40B4-BE49-F238E27FC236}">
                <a16:creationId xmlns:a16="http://schemas.microsoft.com/office/drawing/2014/main" id="{CCA255C0-D264-B10D-EE75-BB1B80226B9D}"/>
              </a:ext>
            </a:extLst>
          </p:cNvPr>
          <p:cNvSpPr>
            <a:spLocks noGrp="1"/>
          </p:cNvSpPr>
          <p:nvPr>
            <p:ph type="title"/>
          </p:nvPr>
        </p:nvSpPr>
        <p:spPr>
          <a:xfrm>
            <a:off x="785331" y="354755"/>
            <a:ext cx="4860130" cy="560940"/>
          </a:xfrm>
          <a:prstGeom prst="rect">
            <a:avLst/>
          </a:prstGeom>
        </p:spPr>
        <p:txBody>
          <a:bodyPr vert="horz" lIns="0" tIns="45720" rIns="0" bIns="45720" rtlCol="0" anchor="ctr">
            <a:normAutofit/>
          </a:bodyPr>
          <a:lstStyle>
            <a:lvl1pPr>
              <a:defRPr>
                <a:solidFill>
                  <a:srgbClr val="545859"/>
                </a:solidFill>
              </a:defRPr>
            </a:lvl1pPr>
          </a:lstStyle>
          <a:p>
            <a:r>
              <a:rPr lang="en-GB"/>
              <a:t>Click to edit Master title style</a:t>
            </a:r>
            <a:endParaRPr lang="en-US"/>
          </a:p>
        </p:txBody>
      </p:sp>
    </p:spTree>
    <p:extLst>
      <p:ext uri="{BB962C8B-B14F-4D97-AF65-F5344CB8AC3E}">
        <p14:creationId xmlns:p14="http://schemas.microsoft.com/office/powerpoint/2010/main" val="1808148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Slide_White Descriptio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B79B5E-9304-2E46-A439-A1CE030BA5BF}"/>
              </a:ext>
            </a:extLst>
          </p:cNvPr>
          <p:cNvSpPr>
            <a:spLocks noGrp="1"/>
          </p:cNvSpPr>
          <p:nvPr>
            <p:ph type="title"/>
          </p:nvPr>
        </p:nvSpPr>
        <p:spPr>
          <a:xfrm>
            <a:off x="1133475" y="2822713"/>
            <a:ext cx="8288821" cy="1258957"/>
          </a:xfrm>
          <a:prstGeom prst="rect">
            <a:avLst/>
          </a:prstGeom>
        </p:spPr>
        <p:txBody>
          <a:bodyPr lIns="0" rIns="0"/>
          <a:lstStyle>
            <a:lvl1pPr>
              <a:defRPr sz="4000" b="1">
                <a:solidFill>
                  <a:srgbClr val="545859"/>
                </a:solidFill>
                <a:latin typeface="Manrope" pitchFamily="2" charset="0"/>
              </a:defRPr>
            </a:lvl1pPr>
          </a:lstStyle>
          <a:p>
            <a:r>
              <a:rPr lang="en-US"/>
              <a:t>Click to edit Master title style</a:t>
            </a:r>
          </a:p>
        </p:txBody>
      </p:sp>
      <p:sp>
        <p:nvSpPr>
          <p:cNvPr id="4" name="Content Placeholder 10">
            <a:extLst>
              <a:ext uri="{FF2B5EF4-FFF2-40B4-BE49-F238E27FC236}">
                <a16:creationId xmlns:a16="http://schemas.microsoft.com/office/drawing/2014/main" id="{7B841A72-6514-C242-82F0-172A95D18D72}"/>
              </a:ext>
            </a:extLst>
          </p:cNvPr>
          <p:cNvSpPr>
            <a:spLocks noGrp="1"/>
          </p:cNvSpPr>
          <p:nvPr>
            <p:ph sz="quarter" idx="10"/>
          </p:nvPr>
        </p:nvSpPr>
        <p:spPr>
          <a:xfrm>
            <a:off x="1133475" y="4204961"/>
            <a:ext cx="5473700" cy="526065"/>
          </a:xfrm>
          <a:prstGeom prst="rect">
            <a:avLst/>
          </a:prstGeom>
        </p:spPr>
        <p:txBody>
          <a:bodyPr lIns="0" tIns="0" rIns="0" bIns="0"/>
          <a:lstStyle>
            <a:lvl1pPr marL="0" indent="0">
              <a:buNone/>
              <a:defRPr sz="1800" b="0">
                <a:latin typeface="Manrope" pitchFamily="2" charset="0"/>
              </a:defRPr>
            </a:lvl1pPr>
            <a:lvl2pPr>
              <a:defRPr sz="1800" b="0">
                <a:latin typeface="Manrope" pitchFamily="2" charset="0"/>
              </a:defRPr>
            </a:lvl2pPr>
            <a:lvl3pPr>
              <a:defRPr sz="1800" b="0">
                <a:latin typeface="Manrope" pitchFamily="2" charset="0"/>
              </a:defRPr>
            </a:lvl3pPr>
            <a:lvl4pPr>
              <a:defRPr sz="1800" b="0">
                <a:latin typeface="Manrope" pitchFamily="2" charset="0"/>
              </a:defRPr>
            </a:lvl4pPr>
            <a:lvl5pPr>
              <a:defRPr sz="1800" b="0">
                <a:latin typeface="Manrope" pitchFamily="2" charset="0"/>
              </a:defRPr>
            </a:lvl5pPr>
          </a:lstStyle>
          <a:p>
            <a:pPr lvl="0"/>
            <a:r>
              <a:rPr lang="en-US"/>
              <a:t>Click to edit Master text styles</a:t>
            </a:r>
          </a:p>
        </p:txBody>
      </p:sp>
    </p:spTree>
    <p:extLst>
      <p:ext uri="{BB962C8B-B14F-4D97-AF65-F5344CB8AC3E}">
        <p14:creationId xmlns:p14="http://schemas.microsoft.com/office/powerpoint/2010/main" val="4741192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_Left IconStripe_Hydr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F949E3-2FCF-1949-8677-A7E05D06886F}"/>
              </a:ext>
            </a:extLst>
          </p:cNvPr>
          <p:cNvSpPr>
            <a:spLocks noGrp="1"/>
          </p:cNvSpPr>
          <p:nvPr>
            <p:ph idx="1"/>
          </p:nvPr>
        </p:nvSpPr>
        <p:spPr/>
        <p:txBody>
          <a:bodyPr lIns="0" rIns="0"/>
          <a:lstStyle>
            <a:lvl1pPr marL="0" indent="0">
              <a:buNone/>
              <a:defRPr/>
            </a:lvl1pPr>
            <a:lvl2pPr marL="452300" indent="0">
              <a:buNone/>
              <a:defRPr/>
            </a:lvl2pPr>
            <a:lvl3pPr marL="904599" indent="0">
              <a:buNone/>
              <a:defRPr/>
            </a:lvl3pPr>
            <a:lvl4pPr marL="1356897" indent="0">
              <a:buNone/>
              <a:defRPr/>
            </a:lvl4pPr>
            <a:lvl5pPr marL="1809196" indent="0">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C9F82930-2055-CD44-AF78-38D52BBC388D}"/>
              </a:ext>
            </a:extLst>
          </p:cNvPr>
          <p:cNvSpPr>
            <a:spLocks noGrp="1"/>
          </p:cNvSpPr>
          <p:nvPr>
            <p:ph type="ftr" sz="quarter" idx="11"/>
          </p:nvPr>
        </p:nvSpPr>
        <p:spPr/>
        <p:txBody>
          <a:bodyPr/>
          <a:lstStyle/>
          <a:p>
            <a:r>
              <a:rPr lang="en-US"/>
              <a:t>Cheshire and Warrington LEP</a:t>
            </a:r>
          </a:p>
        </p:txBody>
      </p:sp>
      <p:sp>
        <p:nvSpPr>
          <p:cNvPr id="6" name="Slide Number Placeholder 5">
            <a:extLst>
              <a:ext uri="{FF2B5EF4-FFF2-40B4-BE49-F238E27FC236}">
                <a16:creationId xmlns:a16="http://schemas.microsoft.com/office/drawing/2014/main" id="{F6EFF5C3-42DD-1F4E-B52C-0DA0D71618F0}"/>
              </a:ext>
            </a:extLst>
          </p:cNvPr>
          <p:cNvSpPr>
            <a:spLocks noGrp="1"/>
          </p:cNvSpPr>
          <p:nvPr>
            <p:ph type="sldNum" sz="quarter" idx="12"/>
          </p:nvPr>
        </p:nvSpPr>
        <p:spPr/>
        <p:txBody>
          <a:bodyPr/>
          <a:lstStyle/>
          <a:p>
            <a:fld id="{CDE96CC7-AEFB-B348-AD83-C40F922AD3C5}" type="slidenum">
              <a:rPr lang="en-US" smtClean="0"/>
              <a:t>‹#›</a:t>
            </a:fld>
            <a:endParaRPr lang="en-US"/>
          </a:p>
        </p:txBody>
      </p:sp>
      <p:pic>
        <p:nvPicPr>
          <p:cNvPr id="17" name="Picture 16">
            <a:extLst>
              <a:ext uri="{FF2B5EF4-FFF2-40B4-BE49-F238E27FC236}">
                <a16:creationId xmlns:a16="http://schemas.microsoft.com/office/drawing/2014/main" id="{B1BC47CA-F895-CD48-80C6-8598FEE02C4B}"/>
              </a:ext>
            </a:extLst>
          </p:cNvPr>
          <p:cNvPicPr>
            <a:picLocks noChangeAspect="1"/>
          </p:cNvPicPr>
          <p:nvPr userDrawn="1"/>
        </p:nvPicPr>
        <p:blipFill>
          <a:blip r:embed="rId2"/>
          <a:stretch>
            <a:fillRect/>
          </a:stretch>
        </p:blipFill>
        <p:spPr>
          <a:xfrm>
            <a:off x="785331" y="6209355"/>
            <a:ext cx="219236" cy="276428"/>
          </a:xfrm>
          <a:prstGeom prst="rect">
            <a:avLst/>
          </a:prstGeom>
        </p:spPr>
      </p:pic>
      <p:pic>
        <p:nvPicPr>
          <p:cNvPr id="2" name="Picture 1">
            <a:extLst>
              <a:ext uri="{FF2B5EF4-FFF2-40B4-BE49-F238E27FC236}">
                <a16:creationId xmlns:a16="http://schemas.microsoft.com/office/drawing/2014/main" id="{FAF811B4-18A5-0376-6815-85F1E507B7FA}"/>
              </a:ext>
            </a:extLst>
          </p:cNvPr>
          <p:cNvPicPr>
            <a:picLocks noChangeAspect="1"/>
          </p:cNvPicPr>
          <p:nvPr userDrawn="1"/>
        </p:nvPicPr>
        <p:blipFill>
          <a:blip r:embed="rId3"/>
          <a:stretch>
            <a:fillRect/>
          </a:stretch>
        </p:blipFill>
        <p:spPr>
          <a:xfrm>
            <a:off x="9766393" y="-303496"/>
            <a:ext cx="2273300" cy="3213100"/>
          </a:xfrm>
          <a:prstGeom prst="rect">
            <a:avLst/>
          </a:prstGeom>
        </p:spPr>
      </p:pic>
      <p:sp>
        <p:nvSpPr>
          <p:cNvPr id="4" name="Rectangle 3">
            <a:extLst>
              <a:ext uri="{FF2B5EF4-FFF2-40B4-BE49-F238E27FC236}">
                <a16:creationId xmlns:a16="http://schemas.microsoft.com/office/drawing/2014/main" id="{A3C5A765-0EAF-5CE7-11BB-0B3E1CA56562}"/>
              </a:ext>
            </a:extLst>
          </p:cNvPr>
          <p:cNvSpPr/>
          <p:nvPr userDrawn="1"/>
        </p:nvSpPr>
        <p:spPr>
          <a:xfrm>
            <a:off x="9747641" y="3324470"/>
            <a:ext cx="2312202" cy="2312202"/>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1BC73819-6B49-287A-7A3A-ACC96CCC0269}"/>
              </a:ext>
            </a:extLst>
          </p:cNvPr>
          <p:cNvCxnSpPr/>
          <p:nvPr userDrawn="1"/>
        </p:nvCxnSpPr>
        <p:spPr>
          <a:xfrm>
            <a:off x="785331" y="936002"/>
            <a:ext cx="715617" cy="0"/>
          </a:xfrm>
          <a:prstGeom prst="line">
            <a:avLst/>
          </a:prstGeom>
          <a:ln w="25400" cap="rnd">
            <a:solidFill>
              <a:srgbClr val="545859"/>
            </a:solidFill>
          </a:ln>
        </p:spPr>
        <p:style>
          <a:lnRef idx="1">
            <a:schemeClr val="accent1"/>
          </a:lnRef>
          <a:fillRef idx="0">
            <a:schemeClr val="accent1"/>
          </a:fillRef>
          <a:effectRef idx="0">
            <a:schemeClr val="accent1"/>
          </a:effectRef>
          <a:fontRef idx="minor">
            <a:schemeClr val="tx1"/>
          </a:fontRef>
        </p:style>
      </p:cxnSp>
      <p:sp>
        <p:nvSpPr>
          <p:cNvPr id="8" name="Title Placeholder 1">
            <a:extLst>
              <a:ext uri="{FF2B5EF4-FFF2-40B4-BE49-F238E27FC236}">
                <a16:creationId xmlns:a16="http://schemas.microsoft.com/office/drawing/2014/main" id="{5FCE6E9D-FFC7-658E-2A9B-394A752530F4}"/>
              </a:ext>
            </a:extLst>
          </p:cNvPr>
          <p:cNvSpPr>
            <a:spLocks noGrp="1"/>
          </p:cNvSpPr>
          <p:nvPr>
            <p:ph type="title"/>
          </p:nvPr>
        </p:nvSpPr>
        <p:spPr>
          <a:xfrm>
            <a:off x="785331" y="354755"/>
            <a:ext cx="4860130" cy="560940"/>
          </a:xfrm>
          <a:prstGeom prst="rect">
            <a:avLst/>
          </a:prstGeom>
        </p:spPr>
        <p:txBody>
          <a:bodyPr vert="horz" lIns="0" tIns="45720" rIns="0" bIns="45720" rtlCol="0" anchor="ctr">
            <a:normAutofit/>
          </a:bodyPr>
          <a:lstStyle>
            <a:lvl1pPr>
              <a:defRPr>
                <a:solidFill>
                  <a:srgbClr val="545859"/>
                </a:solidFill>
              </a:defRPr>
            </a:lvl1pPr>
          </a:lstStyle>
          <a:p>
            <a:r>
              <a:rPr lang="en-GB"/>
              <a:t>Click to edit Master title style</a:t>
            </a:r>
            <a:endParaRPr lang="en-US"/>
          </a:p>
        </p:txBody>
      </p:sp>
    </p:spTree>
    <p:extLst>
      <p:ext uri="{BB962C8B-B14F-4D97-AF65-F5344CB8AC3E}">
        <p14:creationId xmlns:p14="http://schemas.microsoft.com/office/powerpoint/2010/main" val="41496362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_Left IconCorsair_Rave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DD01B25-FAE0-9B41-8F08-1004922724A7}"/>
              </a:ext>
            </a:extLst>
          </p:cNvPr>
          <p:cNvSpPr/>
          <p:nvPr userDrawn="1"/>
        </p:nvSpPr>
        <p:spPr>
          <a:xfrm>
            <a:off x="0" y="0"/>
            <a:ext cx="7408060" cy="6840538"/>
          </a:xfrm>
          <a:prstGeom prst="rect">
            <a:avLst/>
          </a:prstGeom>
          <a:solidFill>
            <a:srgbClr val="399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65D99063-8E50-8449-8857-12574783BC7C}"/>
              </a:ext>
            </a:extLst>
          </p:cNvPr>
          <p:cNvSpPr>
            <a:spLocks noGrp="1"/>
          </p:cNvSpPr>
          <p:nvPr>
            <p:ph type="ftr" sz="quarter" idx="11"/>
          </p:nvPr>
        </p:nvSpPr>
        <p:spPr/>
        <p:txBody>
          <a:bodyPr/>
          <a:lstStyle>
            <a:lvl1pPr>
              <a:defRPr>
                <a:solidFill>
                  <a:schemeClr val="bg1"/>
                </a:solidFill>
              </a:defRPr>
            </a:lvl1pPr>
          </a:lstStyle>
          <a:p>
            <a:r>
              <a:rPr lang="en-US"/>
              <a:t>Cheshire and Warrington LEP</a:t>
            </a:r>
          </a:p>
        </p:txBody>
      </p:sp>
      <p:sp>
        <p:nvSpPr>
          <p:cNvPr id="7" name="Slide Number Placeholder 6">
            <a:extLst>
              <a:ext uri="{FF2B5EF4-FFF2-40B4-BE49-F238E27FC236}">
                <a16:creationId xmlns:a16="http://schemas.microsoft.com/office/drawing/2014/main" id="{8282B231-2A80-4F42-961B-AEDB959FC2F6}"/>
              </a:ext>
            </a:extLst>
          </p:cNvPr>
          <p:cNvSpPr>
            <a:spLocks noGrp="1"/>
          </p:cNvSpPr>
          <p:nvPr>
            <p:ph type="sldNum" sz="quarter" idx="12"/>
          </p:nvPr>
        </p:nvSpPr>
        <p:spPr/>
        <p:txBody>
          <a:bodyPr/>
          <a:lstStyle>
            <a:lvl1pPr>
              <a:defRPr>
                <a:solidFill>
                  <a:schemeClr val="bg1"/>
                </a:solidFill>
              </a:defRPr>
            </a:lvl1pPr>
          </a:lstStyle>
          <a:p>
            <a:fld id="{CDE96CC7-AEFB-B348-AD83-C40F922AD3C5}" type="slidenum">
              <a:rPr lang="en-US" smtClean="0"/>
              <a:pPr/>
              <a:t>‹#›</a:t>
            </a:fld>
            <a:endParaRPr lang="en-US"/>
          </a:p>
        </p:txBody>
      </p:sp>
      <p:sp>
        <p:nvSpPr>
          <p:cNvPr id="10" name="Title Placeholder 1">
            <a:extLst>
              <a:ext uri="{FF2B5EF4-FFF2-40B4-BE49-F238E27FC236}">
                <a16:creationId xmlns:a16="http://schemas.microsoft.com/office/drawing/2014/main" id="{B4941ACD-6538-884C-A9D4-EFE797A329E1}"/>
              </a:ext>
            </a:extLst>
          </p:cNvPr>
          <p:cNvSpPr>
            <a:spLocks noGrp="1"/>
          </p:cNvSpPr>
          <p:nvPr>
            <p:ph type="title"/>
          </p:nvPr>
        </p:nvSpPr>
        <p:spPr>
          <a:xfrm>
            <a:off x="1169988" y="1203863"/>
            <a:ext cx="4860130" cy="560940"/>
          </a:xfrm>
          <a:prstGeom prst="rect">
            <a:avLst/>
          </a:prstGeom>
        </p:spPr>
        <p:txBody>
          <a:bodyPr vert="horz" lIns="0" tIns="45720" rIns="0" bIns="45720" rtlCol="0" anchor="ctr">
            <a:normAutofit/>
          </a:bodyPr>
          <a:lstStyle>
            <a:lvl1pPr>
              <a:defRPr>
                <a:solidFill>
                  <a:schemeClr val="bg1"/>
                </a:solidFill>
              </a:defRPr>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756A6DE5-25FE-DC4F-B11E-78F95E0054FA}"/>
              </a:ext>
            </a:extLst>
          </p:cNvPr>
          <p:cNvSpPr>
            <a:spLocks noGrp="1"/>
          </p:cNvSpPr>
          <p:nvPr>
            <p:ph idx="1"/>
          </p:nvPr>
        </p:nvSpPr>
        <p:spPr>
          <a:xfrm>
            <a:off x="1169989" y="1987825"/>
            <a:ext cx="4860130" cy="3648849"/>
          </a:xfrm>
        </p:spPr>
        <p:txBody>
          <a:bodyPr lIns="0" rIns="0"/>
          <a:lstStyle>
            <a:lvl1pPr marL="0" indent="0">
              <a:buNone/>
              <a:defRPr>
                <a:solidFill>
                  <a:schemeClr val="bg1"/>
                </a:solidFill>
              </a:defRPr>
            </a:lvl1pPr>
            <a:lvl2pPr marL="452300" indent="0">
              <a:buNone/>
              <a:defRPr>
                <a:solidFill>
                  <a:schemeClr val="bg1"/>
                </a:solidFill>
              </a:defRPr>
            </a:lvl2pPr>
            <a:lvl3pPr marL="904599" indent="0">
              <a:buNone/>
              <a:defRPr>
                <a:solidFill>
                  <a:schemeClr val="bg1"/>
                </a:solidFill>
              </a:defRPr>
            </a:lvl3pPr>
            <a:lvl4pPr marL="1356897" indent="0">
              <a:buNone/>
              <a:defRPr>
                <a:solidFill>
                  <a:schemeClr val="bg1"/>
                </a:solidFill>
              </a:defRPr>
            </a:lvl4pPr>
            <a:lvl5pPr marL="1809196" indent="0">
              <a:buNone/>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ectangle 12">
            <a:extLst>
              <a:ext uri="{FF2B5EF4-FFF2-40B4-BE49-F238E27FC236}">
                <a16:creationId xmlns:a16="http://schemas.microsoft.com/office/drawing/2014/main" id="{2FF1FCE9-00C2-3046-9311-F9C9B25FBA50}"/>
              </a:ext>
            </a:extLst>
          </p:cNvPr>
          <p:cNvSpPr/>
          <p:nvPr userDrawn="1"/>
        </p:nvSpPr>
        <p:spPr>
          <a:xfrm>
            <a:off x="8578047" y="3340886"/>
            <a:ext cx="2312202" cy="231220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B37794E4-67FF-4F44-AB8B-C7A411190C7C}"/>
              </a:ext>
            </a:extLst>
          </p:cNvPr>
          <p:cNvCxnSpPr/>
          <p:nvPr userDrawn="1"/>
        </p:nvCxnSpPr>
        <p:spPr>
          <a:xfrm>
            <a:off x="1169988" y="1775776"/>
            <a:ext cx="715617" cy="0"/>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2A1BA301-913D-1C4A-8BA8-0577370AB835}"/>
              </a:ext>
            </a:extLst>
          </p:cNvPr>
          <p:cNvPicPr>
            <a:picLocks noChangeAspect="1"/>
          </p:cNvPicPr>
          <p:nvPr userDrawn="1"/>
        </p:nvPicPr>
        <p:blipFill>
          <a:blip r:embed="rId2"/>
          <a:stretch>
            <a:fillRect/>
          </a:stretch>
        </p:blipFill>
        <p:spPr>
          <a:xfrm rot="5400000" flipH="1">
            <a:off x="8444648" y="864000"/>
            <a:ext cx="2577600" cy="1801084"/>
          </a:xfrm>
          <a:prstGeom prst="rect">
            <a:avLst/>
          </a:prstGeom>
        </p:spPr>
      </p:pic>
      <p:pic>
        <p:nvPicPr>
          <p:cNvPr id="21" name="Picture 20">
            <a:extLst>
              <a:ext uri="{FF2B5EF4-FFF2-40B4-BE49-F238E27FC236}">
                <a16:creationId xmlns:a16="http://schemas.microsoft.com/office/drawing/2014/main" id="{06FCF08C-0DEA-444F-8833-D81C889D24B3}"/>
              </a:ext>
            </a:extLst>
          </p:cNvPr>
          <p:cNvPicPr>
            <a:picLocks noChangeAspect="1"/>
          </p:cNvPicPr>
          <p:nvPr userDrawn="1"/>
        </p:nvPicPr>
        <p:blipFill>
          <a:blip r:embed="rId3"/>
          <a:stretch>
            <a:fillRect/>
          </a:stretch>
        </p:blipFill>
        <p:spPr>
          <a:xfrm>
            <a:off x="784800" y="6209355"/>
            <a:ext cx="219848" cy="277200"/>
          </a:xfrm>
          <a:prstGeom prst="rect">
            <a:avLst/>
          </a:prstGeom>
        </p:spPr>
      </p:pic>
    </p:spTree>
    <p:extLst>
      <p:ext uri="{BB962C8B-B14F-4D97-AF65-F5344CB8AC3E}">
        <p14:creationId xmlns:p14="http://schemas.microsoft.com/office/powerpoint/2010/main" val="41955026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_Left IconStripe_Green">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4AE7968-FE6E-3C4C-B7FB-9312CBC4960C}"/>
              </a:ext>
            </a:extLst>
          </p:cNvPr>
          <p:cNvSpPr/>
          <p:nvPr userDrawn="1"/>
        </p:nvSpPr>
        <p:spPr>
          <a:xfrm>
            <a:off x="0" y="0"/>
            <a:ext cx="7408060" cy="68405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871DE5B0-7224-D14D-9E8A-2B18927BA8F8}"/>
              </a:ext>
            </a:extLst>
          </p:cNvPr>
          <p:cNvSpPr>
            <a:spLocks noGrp="1"/>
          </p:cNvSpPr>
          <p:nvPr>
            <p:ph type="ftr" sz="quarter" idx="11"/>
          </p:nvPr>
        </p:nvSpPr>
        <p:spPr/>
        <p:txBody>
          <a:bodyPr/>
          <a:lstStyle>
            <a:lvl1pPr>
              <a:defRPr>
                <a:solidFill>
                  <a:schemeClr val="bg1"/>
                </a:solidFill>
              </a:defRPr>
            </a:lvl1pPr>
          </a:lstStyle>
          <a:p>
            <a:r>
              <a:rPr lang="en-US"/>
              <a:t>Cheshire and Warrington LEP</a:t>
            </a:r>
          </a:p>
        </p:txBody>
      </p:sp>
      <p:sp>
        <p:nvSpPr>
          <p:cNvPr id="6" name="Slide Number Placeholder 5">
            <a:extLst>
              <a:ext uri="{FF2B5EF4-FFF2-40B4-BE49-F238E27FC236}">
                <a16:creationId xmlns:a16="http://schemas.microsoft.com/office/drawing/2014/main" id="{C85E0A82-7DC9-6247-8FC0-F983AE573219}"/>
              </a:ext>
            </a:extLst>
          </p:cNvPr>
          <p:cNvSpPr>
            <a:spLocks noGrp="1"/>
          </p:cNvSpPr>
          <p:nvPr>
            <p:ph type="sldNum" sz="quarter" idx="12"/>
          </p:nvPr>
        </p:nvSpPr>
        <p:spPr/>
        <p:txBody>
          <a:bodyPr/>
          <a:lstStyle>
            <a:lvl1pPr>
              <a:defRPr>
                <a:solidFill>
                  <a:schemeClr val="bg1"/>
                </a:solidFill>
              </a:defRPr>
            </a:lvl1pPr>
          </a:lstStyle>
          <a:p>
            <a:fld id="{CDE96CC7-AEFB-B348-AD83-C40F922AD3C5}" type="slidenum">
              <a:rPr lang="en-US" smtClean="0"/>
              <a:pPr/>
              <a:t>‹#›</a:t>
            </a:fld>
            <a:endParaRPr lang="en-US"/>
          </a:p>
        </p:txBody>
      </p:sp>
      <p:cxnSp>
        <p:nvCxnSpPr>
          <p:cNvPr id="9" name="Straight Connector 8">
            <a:extLst>
              <a:ext uri="{FF2B5EF4-FFF2-40B4-BE49-F238E27FC236}">
                <a16:creationId xmlns:a16="http://schemas.microsoft.com/office/drawing/2014/main" id="{598C0230-F11B-4E4B-B816-0C4BDD43B44A}"/>
              </a:ext>
            </a:extLst>
          </p:cNvPr>
          <p:cNvCxnSpPr/>
          <p:nvPr userDrawn="1"/>
        </p:nvCxnSpPr>
        <p:spPr>
          <a:xfrm>
            <a:off x="1169988" y="1775776"/>
            <a:ext cx="715617" cy="0"/>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0F1A7752-10B3-BB4A-A792-55DAE330B427}"/>
              </a:ext>
            </a:extLst>
          </p:cNvPr>
          <p:cNvSpPr>
            <a:spLocks noGrp="1"/>
          </p:cNvSpPr>
          <p:nvPr>
            <p:ph type="title"/>
          </p:nvPr>
        </p:nvSpPr>
        <p:spPr>
          <a:xfrm>
            <a:off x="1169988" y="1203863"/>
            <a:ext cx="4860130" cy="560940"/>
          </a:xfrm>
          <a:prstGeom prst="rect">
            <a:avLst/>
          </a:prstGeom>
        </p:spPr>
        <p:txBody>
          <a:bodyPr vert="horz" lIns="0" tIns="45720" rIns="0" bIns="45720" rtlCol="0" anchor="ctr">
            <a:normAutofit/>
          </a:bodyPr>
          <a:lstStyle>
            <a:lvl1pPr>
              <a:defRPr>
                <a:solidFill>
                  <a:schemeClr val="bg1"/>
                </a:solidFill>
              </a:defRPr>
            </a:lvl1pPr>
          </a:lstStyle>
          <a:p>
            <a:r>
              <a:rPr lang="en-GB"/>
              <a:t>Click to edit Master title style</a:t>
            </a:r>
            <a:endParaRPr lang="en-US"/>
          </a:p>
        </p:txBody>
      </p:sp>
      <p:sp>
        <p:nvSpPr>
          <p:cNvPr id="12" name="Content Placeholder 2">
            <a:extLst>
              <a:ext uri="{FF2B5EF4-FFF2-40B4-BE49-F238E27FC236}">
                <a16:creationId xmlns:a16="http://schemas.microsoft.com/office/drawing/2014/main" id="{EC06EAF5-8A99-144B-8668-0958507A3002}"/>
              </a:ext>
            </a:extLst>
          </p:cNvPr>
          <p:cNvSpPr>
            <a:spLocks noGrp="1"/>
          </p:cNvSpPr>
          <p:nvPr>
            <p:ph idx="1"/>
          </p:nvPr>
        </p:nvSpPr>
        <p:spPr>
          <a:xfrm>
            <a:off x="1169989" y="1987825"/>
            <a:ext cx="4860130" cy="3648847"/>
          </a:xfrm>
        </p:spPr>
        <p:txBody>
          <a:bodyPr lIns="0" rIns="0"/>
          <a:lstStyle>
            <a:lvl1pPr marL="0" indent="0">
              <a:buNone/>
              <a:defRPr>
                <a:solidFill>
                  <a:schemeClr val="bg1"/>
                </a:solidFill>
              </a:defRPr>
            </a:lvl1pPr>
            <a:lvl2pPr marL="452300" indent="0">
              <a:buNone/>
              <a:defRPr>
                <a:solidFill>
                  <a:schemeClr val="bg1"/>
                </a:solidFill>
              </a:defRPr>
            </a:lvl2pPr>
            <a:lvl3pPr marL="904599" indent="0">
              <a:buNone/>
              <a:defRPr>
                <a:solidFill>
                  <a:schemeClr val="bg1"/>
                </a:solidFill>
              </a:defRPr>
            </a:lvl3pPr>
            <a:lvl4pPr marL="1356897" indent="0">
              <a:buNone/>
              <a:defRPr>
                <a:solidFill>
                  <a:schemeClr val="bg1"/>
                </a:solidFill>
              </a:defRPr>
            </a:lvl4pPr>
            <a:lvl5pPr marL="1809196" indent="0">
              <a:buNone/>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Rectangle 13">
            <a:extLst>
              <a:ext uri="{FF2B5EF4-FFF2-40B4-BE49-F238E27FC236}">
                <a16:creationId xmlns:a16="http://schemas.microsoft.com/office/drawing/2014/main" id="{F4D7665B-7466-5343-92BE-3D5437A4A183}"/>
              </a:ext>
            </a:extLst>
          </p:cNvPr>
          <p:cNvSpPr/>
          <p:nvPr userDrawn="1"/>
        </p:nvSpPr>
        <p:spPr>
          <a:xfrm>
            <a:off x="8578047" y="3340886"/>
            <a:ext cx="2312202" cy="2312202"/>
          </a:xfrm>
          <a:prstGeom prst="rect">
            <a:avLst/>
          </a:prstGeom>
          <a:solidFill>
            <a:srgbClr val="39985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2927C001-B9F4-0E4B-AD70-FCE8CA425457}"/>
              </a:ext>
            </a:extLst>
          </p:cNvPr>
          <p:cNvPicPr>
            <a:picLocks noChangeAspect="1"/>
          </p:cNvPicPr>
          <p:nvPr userDrawn="1"/>
        </p:nvPicPr>
        <p:blipFill>
          <a:blip r:embed="rId2"/>
          <a:stretch>
            <a:fillRect/>
          </a:stretch>
        </p:blipFill>
        <p:spPr>
          <a:xfrm rot="5400000" flipH="1">
            <a:off x="8445425" y="864803"/>
            <a:ext cx="2576047" cy="1800000"/>
          </a:xfrm>
          <a:prstGeom prst="rect">
            <a:avLst/>
          </a:prstGeom>
        </p:spPr>
      </p:pic>
      <p:pic>
        <p:nvPicPr>
          <p:cNvPr id="24" name="Picture 23">
            <a:extLst>
              <a:ext uri="{FF2B5EF4-FFF2-40B4-BE49-F238E27FC236}">
                <a16:creationId xmlns:a16="http://schemas.microsoft.com/office/drawing/2014/main" id="{D42F8211-E117-4B49-B1B8-749C0E36FD65}"/>
              </a:ext>
            </a:extLst>
          </p:cNvPr>
          <p:cNvPicPr>
            <a:picLocks noChangeAspect="1"/>
          </p:cNvPicPr>
          <p:nvPr userDrawn="1"/>
        </p:nvPicPr>
        <p:blipFill>
          <a:blip r:embed="rId3"/>
          <a:stretch>
            <a:fillRect/>
          </a:stretch>
        </p:blipFill>
        <p:spPr>
          <a:xfrm>
            <a:off x="784800" y="6209355"/>
            <a:ext cx="219848" cy="277200"/>
          </a:xfrm>
          <a:prstGeom prst="rect">
            <a:avLst/>
          </a:prstGeom>
        </p:spPr>
      </p:pic>
    </p:spTree>
    <p:extLst>
      <p:ext uri="{BB962C8B-B14F-4D97-AF65-F5344CB8AC3E}">
        <p14:creationId xmlns:p14="http://schemas.microsoft.com/office/powerpoint/2010/main" val="12395203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ontent_Left IconStripe_Hydro">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4AE7968-FE6E-3C4C-B7FB-9312CBC4960C}"/>
              </a:ext>
            </a:extLst>
          </p:cNvPr>
          <p:cNvSpPr/>
          <p:nvPr userDrawn="1"/>
        </p:nvSpPr>
        <p:spPr>
          <a:xfrm>
            <a:off x="0" y="0"/>
            <a:ext cx="7408060" cy="68405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871DE5B0-7224-D14D-9E8A-2B18927BA8F8}"/>
              </a:ext>
            </a:extLst>
          </p:cNvPr>
          <p:cNvSpPr>
            <a:spLocks noGrp="1"/>
          </p:cNvSpPr>
          <p:nvPr>
            <p:ph type="ftr" sz="quarter" idx="11"/>
          </p:nvPr>
        </p:nvSpPr>
        <p:spPr/>
        <p:txBody>
          <a:bodyPr/>
          <a:lstStyle>
            <a:lvl1pPr>
              <a:defRPr>
                <a:solidFill>
                  <a:schemeClr val="bg1"/>
                </a:solidFill>
              </a:defRPr>
            </a:lvl1pPr>
          </a:lstStyle>
          <a:p>
            <a:r>
              <a:rPr lang="en-US"/>
              <a:t>Cheshire and Warrington LEP</a:t>
            </a:r>
          </a:p>
        </p:txBody>
      </p:sp>
      <p:sp>
        <p:nvSpPr>
          <p:cNvPr id="6" name="Slide Number Placeholder 5">
            <a:extLst>
              <a:ext uri="{FF2B5EF4-FFF2-40B4-BE49-F238E27FC236}">
                <a16:creationId xmlns:a16="http://schemas.microsoft.com/office/drawing/2014/main" id="{C85E0A82-7DC9-6247-8FC0-F983AE573219}"/>
              </a:ext>
            </a:extLst>
          </p:cNvPr>
          <p:cNvSpPr>
            <a:spLocks noGrp="1"/>
          </p:cNvSpPr>
          <p:nvPr>
            <p:ph type="sldNum" sz="quarter" idx="12"/>
          </p:nvPr>
        </p:nvSpPr>
        <p:spPr/>
        <p:txBody>
          <a:bodyPr/>
          <a:lstStyle>
            <a:lvl1pPr>
              <a:defRPr>
                <a:solidFill>
                  <a:schemeClr val="bg1"/>
                </a:solidFill>
              </a:defRPr>
            </a:lvl1pPr>
          </a:lstStyle>
          <a:p>
            <a:fld id="{CDE96CC7-AEFB-B348-AD83-C40F922AD3C5}" type="slidenum">
              <a:rPr lang="en-US" smtClean="0"/>
              <a:pPr/>
              <a:t>‹#›</a:t>
            </a:fld>
            <a:endParaRPr lang="en-US"/>
          </a:p>
        </p:txBody>
      </p:sp>
      <p:cxnSp>
        <p:nvCxnSpPr>
          <p:cNvPr id="9" name="Straight Connector 8">
            <a:extLst>
              <a:ext uri="{FF2B5EF4-FFF2-40B4-BE49-F238E27FC236}">
                <a16:creationId xmlns:a16="http://schemas.microsoft.com/office/drawing/2014/main" id="{598C0230-F11B-4E4B-B816-0C4BDD43B44A}"/>
              </a:ext>
            </a:extLst>
          </p:cNvPr>
          <p:cNvCxnSpPr/>
          <p:nvPr userDrawn="1"/>
        </p:nvCxnSpPr>
        <p:spPr>
          <a:xfrm>
            <a:off x="1169988" y="1775776"/>
            <a:ext cx="715617" cy="0"/>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0F1A7752-10B3-BB4A-A792-55DAE330B427}"/>
              </a:ext>
            </a:extLst>
          </p:cNvPr>
          <p:cNvSpPr>
            <a:spLocks noGrp="1"/>
          </p:cNvSpPr>
          <p:nvPr>
            <p:ph type="title"/>
          </p:nvPr>
        </p:nvSpPr>
        <p:spPr>
          <a:xfrm>
            <a:off x="1169988" y="1203863"/>
            <a:ext cx="4860130" cy="560940"/>
          </a:xfrm>
          <a:prstGeom prst="rect">
            <a:avLst/>
          </a:prstGeom>
        </p:spPr>
        <p:txBody>
          <a:bodyPr vert="horz" lIns="0" tIns="45720" rIns="0" bIns="45720" rtlCol="0" anchor="ctr">
            <a:normAutofit/>
          </a:bodyPr>
          <a:lstStyle>
            <a:lvl1pPr>
              <a:defRPr>
                <a:solidFill>
                  <a:schemeClr val="bg1"/>
                </a:solidFill>
              </a:defRPr>
            </a:lvl1pPr>
          </a:lstStyle>
          <a:p>
            <a:r>
              <a:rPr lang="en-GB"/>
              <a:t>Click to edit Master title style</a:t>
            </a:r>
            <a:endParaRPr lang="en-US"/>
          </a:p>
        </p:txBody>
      </p:sp>
      <p:sp>
        <p:nvSpPr>
          <p:cNvPr id="12" name="Content Placeholder 2">
            <a:extLst>
              <a:ext uri="{FF2B5EF4-FFF2-40B4-BE49-F238E27FC236}">
                <a16:creationId xmlns:a16="http://schemas.microsoft.com/office/drawing/2014/main" id="{EC06EAF5-8A99-144B-8668-0958507A3002}"/>
              </a:ext>
            </a:extLst>
          </p:cNvPr>
          <p:cNvSpPr>
            <a:spLocks noGrp="1"/>
          </p:cNvSpPr>
          <p:nvPr>
            <p:ph idx="1"/>
          </p:nvPr>
        </p:nvSpPr>
        <p:spPr>
          <a:xfrm>
            <a:off x="1169989" y="1987825"/>
            <a:ext cx="4860130" cy="3648847"/>
          </a:xfrm>
        </p:spPr>
        <p:txBody>
          <a:bodyPr lIns="0" rIns="0"/>
          <a:lstStyle>
            <a:lvl1pPr marL="0" indent="0">
              <a:buNone/>
              <a:defRPr>
                <a:solidFill>
                  <a:schemeClr val="bg1"/>
                </a:solidFill>
              </a:defRPr>
            </a:lvl1pPr>
            <a:lvl2pPr marL="452300" indent="0">
              <a:buNone/>
              <a:defRPr>
                <a:solidFill>
                  <a:schemeClr val="bg1"/>
                </a:solidFill>
              </a:defRPr>
            </a:lvl2pPr>
            <a:lvl3pPr marL="904599" indent="0">
              <a:buNone/>
              <a:defRPr>
                <a:solidFill>
                  <a:schemeClr val="bg1"/>
                </a:solidFill>
              </a:defRPr>
            </a:lvl3pPr>
            <a:lvl4pPr marL="1356897" indent="0">
              <a:buNone/>
              <a:defRPr>
                <a:solidFill>
                  <a:schemeClr val="bg1"/>
                </a:solidFill>
              </a:defRPr>
            </a:lvl4pPr>
            <a:lvl5pPr marL="1809196" indent="0">
              <a:buNone/>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96927100-A9B4-994C-AEFC-85E7157FC86D}"/>
              </a:ext>
            </a:extLst>
          </p:cNvPr>
          <p:cNvPicPr>
            <a:picLocks noChangeAspect="1"/>
          </p:cNvPicPr>
          <p:nvPr userDrawn="1"/>
        </p:nvPicPr>
        <p:blipFill>
          <a:blip r:embed="rId2"/>
          <a:stretch>
            <a:fillRect/>
          </a:stretch>
        </p:blipFill>
        <p:spPr>
          <a:xfrm>
            <a:off x="784800" y="6209355"/>
            <a:ext cx="219848" cy="277200"/>
          </a:xfrm>
          <a:prstGeom prst="rect">
            <a:avLst/>
          </a:prstGeom>
        </p:spPr>
      </p:pic>
      <p:sp>
        <p:nvSpPr>
          <p:cNvPr id="13" name="Rectangle 12">
            <a:extLst>
              <a:ext uri="{FF2B5EF4-FFF2-40B4-BE49-F238E27FC236}">
                <a16:creationId xmlns:a16="http://schemas.microsoft.com/office/drawing/2014/main" id="{9197896F-0002-C94B-B003-BB7A3B94E387}"/>
              </a:ext>
            </a:extLst>
          </p:cNvPr>
          <p:cNvSpPr/>
          <p:nvPr userDrawn="1"/>
        </p:nvSpPr>
        <p:spPr>
          <a:xfrm>
            <a:off x="8578047" y="3340886"/>
            <a:ext cx="2312202" cy="2312202"/>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9794855-A806-374A-BFE0-70AAFA887C4D}"/>
              </a:ext>
            </a:extLst>
          </p:cNvPr>
          <p:cNvPicPr>
            <a:picLocks noChangeAspect="1"/>
          </p:cNvPicPr>
          <p:nvPr userDrawn="1"/>
        </p:nvPicPr>
        <p:blipFill>
          <a:blip r:embed="rId3"/>
          <a:stretch>
            <a:fillRect/>
          </a:stretch>
        </p:blipFill>
        <p:spPr>
          <a:xfrm rot="5400000" flipH="1">
            <a:off x="8447147" y="865518"/>
            <a:ext cx="2574000" cy="1798569"/>
          </a:xfrm>
          <a:prstGeom prst="rect">
            <a:avLst/>
          </a:prstGeom>
        </p:spPr>
      </p:pic>
    </p:spTree>
    <p:extLst>
      <p:ext uri="{BB962C8B-B14F-4D97-AF65-F5344CB8AC3E}">
        <p14:creationId xmlns:p14="http://schemas.microsoft.com/office/powerpoint/2010/main" val="30314833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_Left PictureHalf_Green">
    <p:spTree>
      <p:nvGrpSpPr>
        <p:cNvPr id="1" name=""/>
        <p:cNvGrpSpPr/>
        <p:nvPr/>
      </p:nvGrpSpPr>
      <p:grpSpPr>
        <a:xfrm>
          <a:off x="0" y="0"/>
          <a:ext cx="0" cy="0"/>
          <a:chOff x="0" y="0"/>
          <a:chExt cx="0" cy="0"/>
        </a:xfrm>
      </p:grpSpPr>
      <p:sp>
        <p:nvSpPr>
          <p:cNvPr id="14" name="Picture Placeholder 6">
            <a:extLst>
              <a:ext uri="{FF2B5EF4-FFF2-40B4-BE49-F238E27FC236}">
                <a16:creationId xmlns:a16="http://schemas.microsoft.com/office/drawing/2014/main" id="{C27D7D34-ED7A-B84D-ADB2-9F6432907B19}"/>
              </a:ext>
            </a:extLst>
          </p:cNvPr>
          <p:cNvSpPr>
            <a:spLocks noGrp="1"/>
          </p:cNvSpPr>
          <p:nvPr>
            <p:ph type="pic" sz="quarter" idx="13" hasCustomPrompt="1"/>
          </p:nvPr>
        </p:nvSpPr>
        <p:spPr>
          <a:xfrm>
            <a:off x="7408060" y="0"/>
            <a:ext cx="4652178" cy="6840538"/>
          </a:xfrm>
          <a:solidFill>
            <a:srgbClr val="39985A">
              <a:alpha val="80000"/>
            </a:srgbClr>
          </a:solidFill>
        </p:spPr>
        <p:txBody>
          <a:bodyPr lIns="360000" rIns="360000" anchor="ctr" anchorCtr="0"/>
          <a:lstStyle>
            <a:lvl1pPr>
              <a:defRPr>
                <a:solidFill>
                  <a:schemeClr val="bg1"/>
                </a:solidFill>
              </a:defRPr>
            </a:lvl1pPr>
          </a:lstStyle>
          <a:p>
            <a:r>
              <a:rPr lang="en-US"/>
              <a:t>Add a picture, then change the picture transparency to 50%</a:t>
            </a:r>
          </a:p>
        </p:txBody>
      </p:sp>
      <p:sp>
        <p:nvSpPr>
          <p:cNvPr id="20" name="Rectangle 19">
            <a:extLst>
              <a:ext uri="{FF2B5EF4-FFF2-40B4-BE49-F238E27FC236}">
                <a16:creationId xmlns:a16="http://schemas.microsoft.com/office/drawing/2014/main" id="{9DD01B25-FAE0-9B41-8F08-1004922724A7}"/>
              </a:ext>
            </a:extLst>
          </p:cNvPr>
          <p:cNvSpPr/>
          <p:nvPr userDrawn="1"/>
        </p:nvSpPr>
        <p:spPr>
          <a:xfrm>
            <a:off x="0" y="0"/>
            <a:ext cx="7408060" cy="6840538"/>
          </a:xfrm>
          <a:prstGeom prst="rect">
            <a:avLst/>
          </a:prstGeom>
          <a:solidFill>
            <a:srgbClr val="399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65D99063-8E50-8449-8857-12574783BC7C}"/>
              </a:ext>
            </a:extLst>
          </p:cNvPr>
          <p:cNvSpPr>
            <a:spLocks noGrp="1"/>
          </p:cNvSpPr>
          <p:nvPr>
            <p:ph type="ftr" sz="quarter" idx="11"/>
          </p:nvPr>
        </p:nvSpPr>
        <p:spPr/>
        <p:txBody>
          <a:bodyPr/>
          <a:lstStyle>
            <a:lvl1pPr>
              <a:defRPr>
                <a:solidFill>
                  <a:schemeClr val="bg1"/>
                </a:solidFill>
              </a:defRPr>
            </a:lvl1pPr>
          </a:lstStyle>
          <a:p>
            <a:r>
              <a:rPr lang="en-US"/>
              <a:t>Cheshire and Warrington LEP</a:t>
            </a:r>
          </a:p>
        </p:txBody>
      </p:sp>
      <p:sp>
        <p:nvSpPr>
          <p:cNvPr id="7" name="Slide Number Placeholder 6">
            <a:extLst>
              <a:ext uri="{FF2B5EF4-FFF2-40B4-BE49-F238E27FC236}">
                <a16:creationId xmlns:a16="http://schemas.microsoft.com/office/drawing/2014/main" id="{8282B231-2A80-4F42-961B-AEDB959FC2F6}"/>
              </a:ext>
            </a:extLst>
          </p:cNvPr>
          <p:cNvSpPr>
            <a:spLocks noGrp="1"/>
          </p:cNvSpPr>
          <p:nvPr>
            <p:ph type="sldNum" sz="quarter" idx="12"/>
          </p:nvPr>
        </p:nvSpPr>
        <p:spPr/>
        <p:txBody>
          <a:bodyPr/>
          <a:lstStyle>
            <a:lvl1pPr>
              <a:defRPr>
                <a:solidFill>
                  <a:schemeClr val="bg1"/>
                </a:solidFill>
              </a:defRPr>
            </a:lvl1pPr>
          </a:lstStyle>
          <a:p>
            <a:fld id="{CDE96CC7-AEFB-B348-AD83-C40F922AD3C5}" type="slidenum">
              <a:rPr lang="en-US" smtClean="0"/>
              <a:pPr/>
              <a:t>‹#›</a:t>
            </a:fld>
            <a:endParaRPr lang="en-US"/>
          </a:p>
        </p:txBody>
      </p:sp>
      <p:sp>
        <p:nvSpPr>
          <p:cNvPr id="10" name="Title Placeholder 1">
            <a:extLst>
              <a:ext uri="{FF2B5EF4-FFF2-40B4-BE49-F238E27FC236}">
                <a16:creationId xmlns:a16="http://schemas.microsoft.com/office/drawing/2014/main" id="{B4941ACD-6538-884C-A9D4-EFE797A329E1}"/>
              </a:ext>
            </a:extLst>
          </p:cNvPr>
          <p:cNvSpPr>
            <a:spLocks noGrp="1"/>
          </p:cNvSpPr>
          <p:nvPr>
            <p:ph type="title"/>
          </p:nvPr>
        </p:nvSpPr>
        <p:spPr>
          <a:xfrm>
            <a:off x="1169988" y="1203863"/>
            <a:ext cx="4860130" cy="560940"/>
          </a:xfrm>
          <a:prstGeom prst="rect">
            <a:avLst/>
          </a:prstGeom>
        </p:spPr>
        <p:txBody>
          <a:bodyPr vert="horz" lIns="0" tIns="45720" rIns="0" bIns="45720" rtlCol="0" anchor="ctr">
            <a:normAutofit/>
          </a:bodyPr>
          <a:lstStyle>
            <a:lvl1pPr>
              <a:defRPr>
                <a:solidFill>
                  <a:schemeClr val="bg1"/>
                </a:solidFill>
              </a:defRPr>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756A6DE5-25FE-DC4F-B11E-78F95E0054FA}"/>
              </a:ext>
            </a:extLst>
          </p:cNvPr>
          <p:cNvSpPr>
            <a:spLocks noGrp="1"/>
          </p:cNvSpPr>
          <p:nvPr>
            <p:ph idx="1"/>
          </p:nvPr>
        </p:nvSpPr>
        <p:spPr>
          <a:xfrm>
            <a:off x="1169989" y="1987825"/>
            <a:ext cx="4860130" cy="3648849"/>
          </a:xfrm>
        </p:spPr>
        <p:txBody>
          <a:bodyPr lIns="0" rIns="0"/>
          <a:lstStyle>
            <a:lvl1pPr marL="0" indent="0">
              <a:buNone/>
              <a:defRPr>
                <a:solidFill>
                  <a:schemeClr val="bg1"/>
                </a:solidFill>
              </a:defRPr>
            </a:lvl1pPr>
            <a:lvl2pPr marL="452300" indent="0">
              <a:buNone/>
              <a:defRPr>
                <a:solidFill>
                  <a:schemeClr val="bg1"/>
                </a:solidFill>
              </a:defRPr>
            </a:lvl2pPr>
            <a:lvl3pPr marL="904599" indent="0">
              <a:buNone/>
              <a:defRPr>
                <a:solidFill>
                  <a:schemeClr val="bg1"/>
                </a:solidFill>
              </a:defRPr>
            </a:lvl3pPr>
            <a:lvl4pPr marL="1356897" indent="0">
              <a:buNone/>
              <a:defRPr>
                <a:solidFill>
                  <a:schemeClr val="bg1"/>
                </a:solidFill>
              </a:defRPr>
            </a:lvl4pPr>
            <a:lvl5pPr marL="1809196" indent="0">
              <a:buNone/>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B37794E4-67FF-4F44-AB8B-C7A411190C7C}"/>
              </a:ext>
            </a:extLst>
          </p:cNvPr>
          <p:cNvCxnSpPr/>
          <p:nvPr userDrawn="1"/>
        </p:nvCxnSpPr>
        <p:spPr>
          <a:xfrm>
            <a:off x="1169988" y="1775776"/>
            <a:ext cx="715617" cy="0"/>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06FCF08C-0DEA-444F-8833-D81C889D24B3}"/>
              </a:ext>
            </a:extLst>
          </p:cNvPr>
          <p:cNvPicPr>
            <a:picLocks noChangeAspect="1"/>
          </p:cNvPicPr>
          <p:nvPr userDrawn="1"/>
        </p:nvPicPr>
        <p:blipFill>
          <a:blip r:embed="rId2"/>
          <a:stretch>
            <a:fillRect/>
          </a:stretch>
        </p:blipFill>
        <p:spPr>
          <a:xfrm>
            <a:off x="784800" y="6209355"/>
            <a:ext cx="219848" cy="277200"/>
          </a:xfrm>
          <a:prstGeom prst="rect">
            <a:avLst/>
          </a:prstGeom>
        </p:spPr>
      </p:pic>
      <p:pic>
        <p:nvPicPr>
          <p:cNvPr id="12" name="Picture 11">
            <a:extLst>
              <a:ext uri="{FF2B5EF4-FFF2-40B4-BE49-F238E27FC236}">
                <a16:creationId xmlns:a16="http://schemas.microsoft.com/office/drawing/2014/main" id="{486C8601-DA70-6E40-81D4-3F78F10128A3}"/>
              </a:ext>
            </a:extLst>
          </p:cNvPr>
          <p:cNvPicPr>
            <a:picLocks noChangeAspect="1"/>
          </p:cNvPicPr>
          <p:nvPr userDrawn="1"/>
        </p:nvPicPr>
        <p:blipFill>
          <a:blip r:embed="rId3"/>
          <a:stretch>
            <a:fillRect/>
          </a:stretch>
        </p:blipFill>
        <p:spPr>
          <a:xfrm rot="5400000">
            <a:off x="6653862" y="5638498"/>
            <a:ext cx="604800" cy="1799280"/>
          </a:xfrm>
          <a:prstGeom prst="rect">
            <a:avLst/>
          </a:prstGeom>
        </p:spPr>
      </p:pic>
    </p:spTree>
    <p:extLst>
      <p:ext uri="{BB962C8B-B14F-4D97-AF65-F5344CB8AC3E}">
        <p14:creationId xmlns:p14="http://schemas.microsoft.com/office/powerpoint/2010/main" val="11874480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_Left PictureHalf_Raven">
    <p:spTree>
      <p:nvGrpSpPr>
        <p:cNvPr id="1" name=""/>
        <p:cNvGrpSpPr/>
        <p:nvPr/>
      </p:nvGrpSpPr>
      <p:grpSpPr>
        <a:xfrm>
          <a:off x="0" y="0"/>
          <a:ext cx="0" cy="0"/>
          <a:chOff x="0" y="0"/>
          <a:chExt cx="0" cy="0"/>
        </a:xfrm>
      </p:grpSpPr>
      <p:sp>
        <p:nvSpPr>
          <p:cNvPr id="16" name="Picture Placeholder 6">
            <a:extLst>
              <a:ext uri="{FF2B5EF4-FFF2-40B4-BE49-F238E27FC236}">
                <a16:creationId xmlns:a16="http://schemas.microsoft.com/office/drawing/2014/main" id="{EFC5E738-C384-684B-8577-87B2A0AB199C}"/>
              </a:ext>
            </a:extLst>
          </p:cNvPr>
          <p:cNvSpPr>
            <a:spLocks noGrp="1"/>
          </p:cNvSpPr>
          <p:nvPr>
            <p:ph type="pic" sz="quarter" idx="13" hasCustomPrompt="1"/>
          </p:nvPr>
        </p:nvSpPr>
        <p:spPr>
          <a:xfrm>
            <a:off x="7408060" y="0"/>
            <a:ext cx="4652178" cy="6840538"/>
          </a:xfrm>
          <a:solidFill>
            <a:schemeClr val="tx2">
              <a:alpha val="80000"/>
            </a:schemeClr>
          </a:solidFill>
        </p:spPr>
        <p:txBody>
          <a:bodyPr lIns="360000" rIns="360000" anchor="ctr" anchorCtr="0"/>
          <a:lstStyle>
            <a:lvl1pPr>
              <a:defRPr>
                <a:solidFill>
                  <a:schemeClr val="bg1"/>
                </a:solidFill>
              </a:defRPr>
            </a:lvl1pPr>
          </a:lstStyle>
          <a:p>
            <a:r>
              <a:rPr lang="en-US"/>
              <a:t>Add a picture, then change the picture transparency to 50%</a:t>
            </a:r>
          </a:p>
        </p:txBody>
      </p:sp>
      <p:sp>
        <p:nvSpPr>
          <p:cNvPr id="23" name="Rectangle 22">
            <a:extLst>
              <a:ext uri="{FF2B5EF4-FFF2-40B4-BE49-F238E27FC236}">
                <a16:creationId xmlns:a16="http://schemas.microsoft.com/office/drawing/2014/main" id="{D4AE7968-FE6E-3C4C-B7FB-9312CBC4960C}"/>
              </a:ext>
            </a:extLst>
          </p:cNvPr>
          <p:cNvSpPr/>
          <p:nvPr userDrawn="1"/>
        </p:nvSpPr>
        <p:spPr>
          <a:xfrm>
            <a:off x="0" y="0"/>
            <a:ext cx="7408060" cy="68405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871DE5B0-7224-D14D-9E8A-2B18927BA8F8}"/>
              </a:ext>
            </a:extLst>
          </p:cNvPr>
          <p:cNvSpPr>
            <a:spLocks noGrp="1"/>
          </p:cNvSpPr>
          <p:nvPr>
            <p:ph type="ftr" sz="quarter" idx="11"/>
          </p:nvPr>
        </p:nvSpPr>
        <p:spPr/>
        <p:txBody>
          <a:bodyPr/>
          <a:lstStyle>
            <a:lvl1pPr>
              <a:defRPr>
                <a:solidFill>
                  <a:schemeClr val="bg1"/>
                </a:solidFill>
              </a:defRPr>
            </a:lvl1pPr>
          </a:lstStyle>
          <a:p>
            <a:r>
              <a:rPr lang="en-US"/>
              <a:t>Cheshire and Warrington LEP</a:t>
            </a:r>
          </a:p>
        </p:txBody>
      </p:sp>
      <p:sp>
        <p:nvSpPr>
          <p:cNvPr id="6" name="Slide Number Placeholder 5">
            <a:extLst>
              <a:ext uri="{FF2B5EF4-FFF2-40B4-BE49-F238E27FC236}">
                <a16:creationId xmlns:a16="http://schemas.microsoft.com/office/drawing/2014/main" id="{C85E0A82-7DC9-6247-8FC0-F983AE573219}"/>
              </a:ext>
            </a:extLst>
          </p:cNvPr>
          <p:cNvSpPr>
            <a:spLocks noGrp="1"/>
          </p:cNvSpPr>
          <p:nvPr>
            <p:ph type="sldNum" sz="quarter" idx="12"/>
          </p:nvPr>
        </p:nvSpPr>
        <p:spPr/>
        <p:txBody>
          <a:bodyPr/>
          <a:lstStyle>
            <a:lvl1pPr>
              <a:defRPr>
                <a:solidFill>
                  <a:schemeClr val="bg1"/>
                </a:solidFill>
              </a:defRPr>
            </a:lvl1pPr>
          </a:lstStyle>
          <a:p>
            <a:fld id="{CDE96CC7-AEFB-B348-AD83-C40F922AD3C5}" type="slidenum">
              <a:rPr lang="en-US" smtClean="0"/>
              <a:pPr/>
              <a:t>‹#›</a:t>
            </a:fld>
            <a:endParaRPr lang="en-US"/>
          </a:p>
        </p:txBody>
      </p:sp>
      <p:cxnSp>
        <p:nvCxnSpPr>
          <p:cNvPr id="9" name="Straight Connector 8">
            <a:extLst>
              <a:ext uri="{FF2B5EF4-FFF2-40B4-BE49-F238E27FC236}">
                <a16:creationId xmlns:a16="http://schemas.microsoft.com/office/drawing/2014/main" id="{598C0230-F11B-4E4B-B816-0C4BDD43B44A}"/>
              </a:ext>
            </a:extLst>
          </p:cNvPr>
          <p:cNvCxnSpPr/>
          <p:nvPr userDrawn="1"/>
        </p:nvCxnSpPr>
        <p:spPr>
          <a:xfrm>
            <a:off x="1169988" y="1775776"/>
            <a:ext cx="715617" cy="0"/>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0F1A7752-10B3-BB4A-A792-55DAE330B427}"/>
              </a:ext>
            </a:extLst>
          </p:cNvPr>
          <p:cNvSpPr>
            <a:spLocks noGrp="1"/>
          </p:cNvSpPr>
          <p:nvPr>
            <p:ph type="title"/>
          </p:nvPr>
        </p:nvSpPr>
        <p:spPr>
          <a:xfrm>
            <a:off x="1169988" y="1203863"/>
            <a:ext cx="4860130" cy="560940"/>
          </a:xfrm>
          <a:prstGeom prst="rect">
            <a:avLst/>
          </a:prstGeom>
        </p:spPr>
        <p:txBody>
          <a:bodyPr vert="horz" lIns="0" tIns="45720" rIns="0" bIns="45720" rtlCol="0" anchor="ctr">
            <a:normAutofit/>
          </a:bodyPr>
          <a:lstStyle>
            <a:lvl1pPr>
              <a:defRPr>
                <a:solidFill>
                  <a:schemeClr val="bg1"/>
                </a:solidFill>
              </a:defRPr>
            </a:lvl1pPr>
          </a:lstStyle>
          <a:p>
            <a:r>
              <a:rPr lang="en-GB"/>
              <a:t>Click to edit Master title style</a:t>
            </a:r>
            <a:endParaRPr lang="en-US"/>
          </a:p>
        </p:txBody>
      </p:sp>
      <p:sp>
        <p:nvSpPr>
          <p:cNvPr id="12" name="Content Placeholder 2">
            <a:extLst>
              <a:ext uri="{FF2B5EF4-FFF2-40B4-BE49-F238E27FC236}">
                <a16:creationId xmlns:a16="http://schemas.microsoft.com/office/drawing/2014/main" id="{EC06EAF5-8A99-144B-8668-0958507A3002}"/>
              </a:ext>
            </a:extLst>
          </p:cNvPr>
          <p:cNvSpPr>
            <a:spLocks noGrp="1"/>
          </p:cNvSpPr>
          <p:nvPr>
            <p:ph idx="1"/>
          </p:nvPr>
        </p:nvSpPr>
        <p:spPr>
          <a:xfrm>
            <a:off x="1169989" y="1987825"/>
            <a:ext cx="4860130" cy="3648847"/>
          </a:xfrm>
        </p:spPr>
        <p:txBody>
          <a:bodyPr lIns="0" rIns="0"/>
          <a:lstStyle>
            <a:lvl1pPr marL="0" indent="0">
              <a:buNone/>
              <a:defRPr>
                <a:solidFill>
                  <a:schemeClr val="bg1"/>
                </a:solidFill>
              </a:defRPr>
            </a:lvl1pPr>
            <a:lvl2pPr marL="452300" indent="0">
              <a:buNone/>
              <a:defRPr>
                <a:solidFill>
                  <a:schemeClr val="bg1"/>
                </a:solidFill>
              </a:defRPr>
            </a:lvl2pPr>
            <a:lvl3pPr marL="904599" indent="0">
              <a:buNone/>
              <a:defRPr>
                <a:solidFill>
                  <a:schemeClr val="bg1"/>
                </a:solidFill>
              </a:defRPr>
            </a:lvl3pPr>
            <a:lvl4pPr marL="1356897" indent="0">
              <a:buNone/>
              <a:defRPr>
                <a:solidFill>
                  <a:schemeClr val="bg1"/>
                </a:solidFill>
              </a:defRPr>
            </a:lvl4pPr>
            <a:lvl5pPr marL="1809196" indent="0">
              <a:buNone/>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4" name="Picture 23">
            <a:extLst>
              <a:ext uri="{FF2B5EF4-FFF2-40B4-BE49-F238E27FC236}">
                <a16:creationId xmlns:a16="http://schemas.microsoft.com/office/drawing/2014/main" id="{D42F8211-E117-4B49-B1B8-749C0E36FD65}"/>
              </a:ext>
            </a:extLst>
          </p:cNvPr>
          <p:cNvPicPr>
            <a:picLocks noChangeAspect="1"/>
          </p:cNvPicPr>
          <p:nvPr userDrawn="1"/>
        </p:nvPicPr>
        <p:blipFill>
          <a:blip r:embed="rId2"/>
          <a:stretch>
            <a:fillRect/>
          </a:stretch>
        </p:blipFill>
        <p:spPr>
          <a:xfrm>
            <a:off x="784800" y="6209355"/>
            <a:ext cx="219848" cy="277200"/>
          </a:xfrm>
          <a:prstGeom prst="rect">
            <a:avLst/>
          </a:prstGeom>
        </p:spPr>
      </p:pic>
      <p:pic>
        <p:nvPicPr>
          <p:cNvPr id="17" name="Picture 16">
            <a:extLst>
              <a:ext uri="{FF2B5EF4-FFF2-40B4-BE49-F238E27FC236}">
                <a16:creationId xmlns:a16="http://schemas.microsoft.com/office/drawing/2014/main" id="{8999F7F4-B5A2-B84F-87FA-21C402A72A86}"/>
              </a:ext>
            </a:extLst>
          </p:cNvPr>
          <p:cNvPicPr>
            <a:picLocks noChangeAspect="1"/>
          </p:cNvPicPr>
          <p:nvPr userDrawn="1"/>
        </p:nvPicPr>
        <p:blipFill>
          <a:blip r:embed="rId3"/>
          <a:stretch>
            <a:fillRect/>
          </a:stretch>
        </p:blipFill>
        <p:spPr>
          <a:xfrm rot="5400000">
            <a:off x="6653862" y="5638498"/>
            <a:ext cx="604800" cy="1799280"/>
          </a:xfrm>
          <a:prstGeom prst="rect">
            <a:avLst/>
          </a:prstGeom>
        </p:spPr>
      </p:pic>
    </p:spTree>
    <p:extLst>
      <p:ext uri="{BB962C8B-B14F-4D97-AF65-F5344CB8AC3E}">
        <p14:creationId xmlns:p14="http://schemas.microsoft.com/office/powerpoint/2010/main" val="26237066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_Left PictureHalf_Grey">
    <p:spTree>
      <p:nvGrpSpPr>
        <p:cNvPr id="1" name=""/>
        <p:cNvGrpSpPr/>
        <p:nvPr/>
      </p:nvGrpSpPr>
      <p:grpSpPr>
        <a:xfrm>
          <a:off x="0" y="0"/>
          <a:ext cx="0" cy="0"/>
          <a:chOff x="0" y="0"/>
          <a:chExt cx="0" cy="0"/>
        </a:xfrm>
      </p:grpSpPr>
      <p:sp>
        <p:nvSpPr>
          <p:cNvPr id="17" name="Picture Placeholder 6">
            <a:extLst>
              <a:ext uri="{FF2B5EF4-FFF2-40B4-BE49-F238E27FC236}">
                <a16:creationId xmlns:a16="http://schemas.microsoft.com/office/drawing/2014/main" id="{1F24635C-407B-A340-ABFC-147270801238}"/>
              </a:ext>
            </a:extLst>
          </p:cNvPr>
          <p:cNvSpPr>
            <a:spLocks noGrp="1"/>
          </p:cNvSpPr>
          <p:nvPr>
            <p:ph type="pic" sz="quarter" idx="13" hasCustomPrompt="1"/>
          </p:nvPr>
        </p:nvSpPr>
        <p:spPr>
          <a:xfrm>
            <a:off x="7408060" y="0"/>
            <a:ext cx="4652178" cy="6840538"/>
          </a:xfrm>
          <a:solidFill>
            <a:schemeClr val="accent6">
              <a:alpha val="80000"/>
            </a:schemeClr>
          </a:solidFill>
        </p:spPr>
        <p:txBody>
          <a:bodyPr lIns="360000" rIns="360000" anchor="ctr" anchorCtr="0"/>
          <a:lstStyle>
            <a:lvl1pPr>
              <a:defRPr>
                <a:solidFill>
                  <a:schemeClr val="bg1"/>
                </a:solidFill>
              </a:defRPr>
            </a:lvl1pPr>
          </a:lstStyle>
          <a:p>
            <a:r>
              <a:rPr lang="en-US"/>
              <a:t>Add a picture, then change the picture transparency to 50%</a:t>
            </a:r>
          </a:p>
        </p:txBody>
      </p:sp>
      <p:sp>
        <p:nvSpPr>
          <p:cNvPr id="23" name="Rectangle 22">
            <a:extLst>
              <a:ext uri="{FF2B5EF4-FFF2-40B4-BE49-F238E27FC236}">
                <a16:creationId xmlns:a16="http://schemas.microsoft.com/office/drawing/2014/main" id="{D4AE7968-FE6E-3C4C-B7FB-9312CBC4960C}"/>
              </a:ext>
            </a:extLst>
          </p:cNvPr>
          <p:cNvSpPr/>
          <p:nvPr userDrawn="1"/>
        </p:nvSpPr>
        <p:spPr>
          <a:xfrm>
            <a:off x="0" y="0"/>
            <a:ext cx="7408060" cy="68405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871DE5B0-7224-D14D-9E8A-2B18927BA8F8}"/>
              </a:ext>
            </a:extLst>
          </p:cNvPr>
          <p:cNvSpPr>
            <a:spLocks noGrp="1"/>
          </p:cNvSpPr>
          <p:nvPr>
            <p:ph type="ftr" sz="quarter" idx="11"/>
          </p:nvPr>
        </p:nvSpPr>
        <p:spPr/>
        <p:txBody>
          <a:bodyPr/>
          <a:lstStyle>
            <a:lvl1pPr>
              <a:defRPr>
                <a:solidFill>
                  <a:schemeClr val="bg1"/>
                </a:solidFill>
              </a:defRPr>
            </a:lvl1pPr>
          </a:lstStyle>
          <a:p>
            <a:r>
              <a:rPr lang="en-US"/>
              <a:t>Cheshire and Warrington LEP</a:t>
            </a:r>
          </a:p>
        </p:txBody>
      </p:sp>
      <p:sp>
        <p:nvSpPr>
          <p:cNvPr id="6" name="Slide Number Placeholder 5">
            <a:extLst>
              <a:ext uri="{FF2B5EF4-FFF2-40B4-BE49-F238E27FC236}">
                <a16:creationId xmlns:a16="http://schemas.microsoft.com/office/drawing/2014/main" id="{C85E0A82-7DC9-6247-8FC0-F983AE573219}"/>
              </a:ext>
            </a:extLst>
          </p:cNvPr>
          <p:cNvSpPr>
            <a:spLocks noGrp="1"/>
          </p:cNvSpPr>
          <p:nvPr>
            <p:ph type="sldNum" sz="quarter" idx="12"/>
          </p:nvPr>
        </p:nvSpPr>
        <p:spPr/>
        <p:txBody>
          <a:bodyPr/>
          <a:lstStyle>
            <a:lvl1pPr>
              <a:defRPr>
                <a:solidFill>
                  <a:schemeClr val="bg1"/>
                </a:solidFill>
              </a:defRPr>
            </a:lvl1pPr>
          </a:lstStyle>
          <a:p>
            <a:fld id="{CDE96CC7-AEFB-B348-AD83-C40F922AD3C5}" type="slidenum">
              <a:rPr lang="en-US" smtClean="0"/>
              <a:pPr/>
              <a:t>‹#›</a:t>
            </a:fld>
            <a:endParaRPr lang="en-US"/>
          </a:p>
        </p:txBody>
      </p:sp>
      <p:cxnSp>
        <p:nvCxnSpPr>
          <p:cNvPr id="9" name="Straight Connector 8">
            <a:extLst>
              <a:ext uri="{FF2B5EF4-FFF2-40B4-BE49-F238E27FC236}">
                <a16:creationId xmlns:a16="http://schemas.microsoft.com/office/drawing/2014/main" id="{598C0230-F11B-4E4B-B816-0C4BDD43B44A}"/>
              </a:ext>
            </a:extLst>
          </p:cNvPr>
          <p:cNvCxnSpPr/>
          <p:nvPr userDrawn="1"/>
        </p:nvCxnSpPr>
        <p:spPr>
          <a:xfrm>
            <a:off x="1169988" y="1775776"/>
            <a:ext cx="715617" cy="0"/>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0F1A7752-10B3-BB4A-A792-55DAE330B427}"/>
              </a:ext>
            </a:extLst>
          </p:cNvPr>
          <p:cNvSpPr>
            <a:spLocks noGrp="1"/>
          </p:cNvSpPr>
          <p:nvPr>
            <p:ph type="title"/>
          </p:nvPr>
        </p:nvSpPr>
        <p:spPr>
          <a:xfrm>
            <a:off x="1169988" y="1203863"/>
            <a:ext cx="4860130" cy="560940"/>
          </a:xfrm>
          <a:prstGeom prst="rect">
            <a:avLst/>
          </a:prstGeom>
        </p:spPr>
        <p:txBody>
          <a:bodyPr vert="horz" lIns="0" tIns="45720" rIns="0" bIns="45720" rtlCol="0" anchor="ctr">
            <a:normAutofit/>
          </a:bodyPr>
          <a:lstStyle>
            <a:lvl1pPr>
              <a:defRPr>
                <a:solidFill>
                  <a:schemeClr val="bg1"/>
                </a:solidFill>
              </a:defRPr>
            </a:lvl1pPr>
          </a:lstStyle>
          <a:p>
            <a:r>
              <a:rPr lang="en-GB"/>
              <a:t>Click to edit Master title style</a:t>
            </a:r>
            <a:endParaRPr lang="en-US"/>
          </a:p>
        </p:txBody>
      </p:sp>
      <p:sp>
        <p:nvSpPr>
          <p:cNvPr id="12" name="Content Placeholder 2">
            <a:extLst>
              <a:ext uri="{FF2B5EF4-FFF2-40B4-BE49-F238E27FC236}">
                <a16:creationId xmlns:a16="http://schemas.microsoft.com/office/drawing/2014/main" id="{EC06EAF5-8A99-144B-8668-0958507A3002}"/>
              </a:ext>
            </a:extLst>
          </p:cNvPr>
          <p:cNvSpPr>
            <a:spLocks noGrp="1"/>
          </p:cNvSpPr>
          <p:nvPr>
            <p:ph idx="1"/>
          </p:nvPr>
        </p:nvSpPr>
        <p:spPr>
          <a:xfrm>
            <a:off x="1169989" y="1987825"/>
            <a:ext cx="4860130" cy="3648847"/>
          </a:xfrm>
        </p:spPr>
        <p:txBody>
          <a:bodyPr lIns="0" rIns="0"/>
          <a:lstStyle>
            <a:lvl1pPr marL="0" indent="0">
              <a:buNone/>
              <a:defRPr>
                <a:solidFill>
                  <a:schemeClr val="bg1"/>
                </a:solidFill>
              </a:defRPr>
            </a:lvl1pPr>
            <a:lvl2pPr marL="452300" indent="0">
              <a:buNone/>
              <a:defRPr>
                <a:solidFill>
                  <a:schemeClr val="bg1"/>
                </a:solidFill>
              </a:defRPr>
            </a:lvl2pPr>
            <a:lvl3pPr marL="904599" indent="0">
              <a:buNone/>
              <a:defRPr>
                <a:solidFill>
                  <a:schemeClr val="bg1"/>
                </a:solidFill>
              </a:defRPr>
            </a:lvl3pPr>
            <a:lvl4pPr marL="1356897" indent="0">
              <a:buNone/>
              <a:defRPr>
                <a:solidFill>
                  <a:schemeClr val="bg1"/>
                </a:solidFill>
              </a:defRPr>
            </a:lvl4pPr>
            <a:lvl5pPr marL="1809196" indent="0">
              <a:buNone/>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96927100-A9B4-994C-AEFC-85E7157FC86D}"/>
              </a:ext>
            </a:extLst>
          </p:cNvPr>
          <p:cNvPicPr>
            <a:picLocks noChangeAspect="1"/>
          </p:cNvPicPr>
          <p:nvPr userDrawn="1"/>
        </p:nvPicPr>
        <p:blipFill>
          <a:blip r:embed="rId2"/>
          <a:stretch>
            <a:fillRect/>
          </a:stretch>
        </p:blipFill>
        <p:spPr>
          <a:xfrm>
            <a:off x="784800" y="6209355"/>
            <a:ext cx="219848" cy="277200"/>
          </a:xfrm>
          <a:prstGeom prst="rect">
            <a:avLst/>
          </a:prstGeom>
        </p:spPr>
      </p:pic>
      <p:pic>
        <p:nvPicPr>
          <p:cNvPr id="19" name="Picture 18">
            <a:extLst>
              <a:ext uri="{FF2B5EF4-FFF2-40B4-BE49-F238E27FC236}">
                <a16:creationId xmlns:a16="http://schemas.microsoft.com/office/drawing/2014/main" id="{2CBA9106-2641-DA40-8298-F5A71850EBE1}"/>
              </a:ext>
            </a:extLst>
          </p:cNvPr>
          <p:cNvPicPr>
            <a:picLocks noChangeAspect="1"/>
          </p:cNvPicPr>
          <p:nvPr userDrawn="1"/>
        </p:nvPicPr>
        <p:blipFill>
          <a:blip r:embed="rId3"/>
          <a:stretch>
            <a:fillRect/>
          </a:stretch>
        </p:blipFill>
        <p:spPr>
          <a:xfrm rot="5400000">
            <a:off x="6653862" y="5638498"/>
            <a:ext cx="604800" cy="1799280"/>
          </a:xfrm>
          <a:prstGeom prst="rect">
            <a:avLst/>
          </a:prstGeom>
        </p:spPr>
      </p:pic>
    </p:spTree>
    <p:extLst>
      <p:ext uri="{BB962C8B-B14F-4D97-AF65-F5344CB8AC3E}">
        <p14:creationId xmlns:p14="http://schemas.microsoft.com/office/powerpoint/2010/main" val="12412105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_Left Corsair_Hydro">
    <p:bg>
      <p:bgPr>
        <a:solidFill>
          <a:schemeClr val="accent5"/>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71DE5B0-7224-D14D-9E8A-2B18927BA8F8}"/>
              </a:ext>
            </a:extLst>
          </p:cNvPr>
          <p:cNvSpPr>
            <a:spLocks noGrp="1"/>
          </p:cNvSpPr>
          <p:nvPr>
            <p:ph type="ftr" sz="quarter" idx="11"/>
          </p:nvPr>
        </p:nvSpPr>
        <p:spPr/>
        <p:txBody>
          <a:bodyPr/>
          <a:lstStyle>
            <a:lvl1pPr>
              <a:defRPr>
                <a:solidFill>
                  <a:schemeClr val="bg1"/>
                </a:solidFill>
              </a:defRPr>
            </a:lvl1pPr>
          </a:lstStyle>
          <a:p>
            <a:r>
              <a:rPr lang="en-US"/>
              <a:t>Cheshire and Warrington LEP</a:t>
            </a:r>
          </a:p>
        </p:txBody>
      </p:sp>
      <p:sp>
        <p:nvSpPr>
          <p:cNvPr id="6" name="Slide Number Placeholder 5">
            <a:extLst>
              <a:ext uri="{FF2B5EF4-FFF2-40B4-BE49-F238E27FC236}">
                <a16:creationId xmlns:a16="http://schemas.microsoft.com/office/drawing/2014/main" id="{C85E0A82-7DC9-6247-8FC0-F983AE573219}"/>
              </a:ext>
            </a:extLst>
          </p:cNvPr>
          <p:cNvSpPr>
            <a:spLocks noGrp="1"/>
          </p:cNvSpPr>
          <p:nvPr>
            <p:ph type="sldNum" sz="quarter" idx="12"/>
          </p:nvPr>
        </p:nvSpPr>
        <p:spPr/>
        <p:txBody>
          <a:bodyPr/>
          <a:lstStyle>
            <a:lvl1pPr>
              <a:defRPr>
                <a:solidFill>
                  <a:schemeClr val="bg1"/>
                </a:solidFill>
              </a:defRPr>
            </a:lvl1pPr>
          </a:lstStyle>
          <a:p>
            <a:fld id="{CDE96CC7-AEFB-B348-AD83-C40F922AD3C5}" type="slidenum">
              <a:rPr lang="en-US" smtClean="0"/>
              <a:pPr/>
              <a:t>‹#›</a:t>
            </a:fld>
            <a:endParaRPr lang="en-US"/>
          </a:p>
        </p:txBody>
      </p:sp>
      <p:cxnSp>
        <p:nvCxnSpPr>
          <p:cNvPr id="9" name="Straight Connector 8">
            <a:extLst>
              <a:ext uri="{FF2B5EF4-FFF2-40B4-BE49-F238E27FC236}">
                <a16:creationId xmlns:a16="http://schemas.microsoft.com/office/drawing/2014/main" id="{598C0230-F11B-4E4B-B816-0C4BDD43B44A}"/>
              </a:ext>
            </a:extLst>
          </p:cNvPr>
          <p:cNvCxnSpPr/>
          <p:nvPr userDrawn="1"/>
        </p:nvCxnSpPr>
        <p:spPr>
          <a:xfrm>
            <a:off x="1169988" y="1775776"/>
            <a:ext cx="715617" cy="0"/>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0F1A7752-10B3-BB4A-A792-55DAE330B427}"/>
              </a:ext>
            </a:extLst>
          </p:cNvPr>
          <p:cNvSpPr>
            <a:spLocks noGrp="1"/>
          </p:cNvSpPr>
          <p:nvPr>
            <p:ph type="title"/>
          </p:nvPr>
        </p:nvSpPr>
        <p:spPr>
          <a:xfrm>
            <a:off x="1169988" y="1203863"/>
            <a:ext cx="4860130" cy="560940"/>
          </a:xfrm>
          <a:prstGeom prst="rect">
            <a:avLst/>
          </a:prstGeom>
        </p:spPr>
        <p:txBody>
          <a:bodyPr vert="horz" lIns="0" tIns="45720" rIns="0" bIns="45720" rtlCol="0" anchor="ctr">
            <a:normAutofit/>
          </a:bodyPr>
          <a:lstStyle>
            <a:lvl1pPr>
              <a:defRPr>
                <a:solidFill>
                  <a:schemeClr val="bg1"/>
                </a:solidFill>
              </a:defRPr>
            </a:lvl1pPr>
          </a:lstStyle>
          <a:p>
            <a:r>
              <a:rPr lang="en-GB"/>
              <a:t>Click to edit Master title style</a:t>
            </a:r>
            <a:endParaRPr lang="en-US"/>
          </a:p>
        </p:txBody>
      </p:sp>
      <p:sp>
        <p:nvSpPr>
          <p:cNvPr id="12" name="Content Placeholder 2">
            <a:extLst>
              <a:ext uri="{FF2B5EF4-FFF2-40B4-BE49-F238E27FC236}">
                <a16:creationId xmlns:a16="http://schemas.microsoft.com/office/drawing/2014/main" id="{EC06EAF5-8A99-144B-8668-0958507A3002}"/>
              </a:ext>
            </a:extLst>
          </p:cNvPr>
          <p:cNvSpPr>
            <a:spLocks noGrp="1"/>
          </p:cNvSpPr>
          <p:nvPr>
            <p:ph idx="1"/>
          </p:nvPr>
        </p:nvSpPr>
        <p:spPr>
          <a:xfrm>
            <a:off x="1169989" y="1987825"/>
            <a:ext cx="4860130" cy="3648847"/>
          </a:xfrm>
        </p:spPr>
        <p:txBody>
          <a:bodyPr lIns="0" rIns="0"/>
          <a:lstStyle>
            <a:lvl1pPr marL="0" indent="0">
              <a:buNone/>
              <a:defRPr>
                <a:solidFill>
                  <a:schemeClr val="bg1"/>
                </a:solidFill>
              </a:defRPr>
            </a:lvl1pPr>
            <a:lvl2pPr marL="452300" indent="0">
              <a:buNone/>
              <a:defRPr>
                <a:solidFill>
                  <a:schemeClr val="bg1"/>
                </a:solidFill>
              </a:defRPr>
            </a:lvl2pPr>
            <a:lvl3pPr marL="904599" indent="0">
              <a:buNone/>
              <a:defRPr>
                <a:solidFill>
                  <a:schemeClr val="bg1"/>
                </a:solidFill>
              </a:defRPr>
            </a:lvl3pPr>
            <a:lvl4pPr marL="1356897" indent="0">
              <a:buNone/>
              <a:defRPr>
                <a:solidFill>
                  <a:schemeClr val="bg1"/>
                </a:solidFill>
              </a:defRPr>
            </a:lvl4pPr>
            <a:lvl5pPr marL="1809196" indent="0">
              <a:buNone/>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Picture Placeholder 6">
            <a:extLst>
              <a:ext uri="{FF2B5EF4-FFF2-40B4-BE49-F238E27FC236}">
                <a16:creationId xmlns:a16="http://schemas.microsoft.com/office/drawing/2014/main" id="{E363A666-105D-D14D-8201-5DB64FBD0B2B}"/>
              </a:ext>
            </a:extLst>
          </p:cNvPr>
          <p:cNvSpPr>
            <a:spLocks noGrp="1"/>
          </p:cNvSpPr>
          <p:nvPr>
            <p:ph type="pic" sz="quarter" idx="13" hasCustomPrompt="1"/>
          </p:nvPr>
        </p:nvSpPr>
        <p:spPr>
          <a:xfrm>
            <a:off x="7200106" y="1203862"/>
            <a:ext cx="4860132" cy="4449225"/>
          </a:xfrm>
        </p:spPr>
        <p:txBody>
          <a:bodyPr lIns="360000" rIns="360000" anchor="ctr" anchorCtr="0"/>
          <a:lstStyle>
            <a:lvl1pPr marL="0" marR="0" indent="0" algn="l" defTabSz="904598" rtl="0" eaLnBrk="1" fontAlgn="auto" latinLnBrk="0" hangingPunct="1">
              <a:lnSpc>
                <a:spcPct val="90000"/>
              </a:lnSpc>
              <a:spcBef>
                <a:spcPts val="989"/>
              </a:spcBef>
              <a:spcAft>
                <a:spcPts val="0"/>
              </a:spcAft>
              <a:buClrTx/>
              <a:buSzTx/>
              <a:buFont typeface="Arial" panose="020B0604020202020204" pitchFamily="34" charset="0"/>
              <a:buNone/>
              <a:tabLst/>
              <a:defRPr>
                <a:solidFill>
                  <a:schemeClr val="bg1"/>
                </a:solidFill>
              </a:defRPr>
            </a:lvl1pPr>
          </a:lstStyle>
          <a:p>
            <a:pPr marL="226149" marR="0" lvl="0" indent="-226149" algn="l" defTabSz="904598" rtl="0" eaLnBrk="1" fontAlgn="auto" latinLnBrk="0" hangingPunct="1">
              <a:lnSpc>
                <a:spcPct val="90000"/>
              </a:lnSpc>
              <a:spcBef>
                <a:spcPts val="989"/>
              </a:spcBef>
              <a:spcAft>
                <a:spcPts val="0"/>
              </a:spcAft>
              <a:buClrTx/>
              <a:buSzTx/>
              <a:buFont typeface="Arial" panose="020B0604020202020204" pitchFamily="34" charset="0"/>
              <a:buChar char="•"/>
              <a:tabLst/>
              <a:defRPr/>
            </a:pPr>
            <a:r>
              <a:rPr lang="en-US"/>
              <a:t>Add a brand compliant picture, for more information check the QuickStart Guide</a:t>
            </a:r>
          </a:p>
        </p:txBody>
      </p:sp>
      <p:pic>
        <p:nvPicPr>
          <p:cNvPr id="2" name="Picture 1">
            <a:extLst>
              <a:ext uri="{FF2B5EF4-FFF2-40B4-BE49-F238E27FC236}">
                <a16:creationId xmlns:a16="http://schemas.microsoft.com/office/drawing/2014/main" id="{3E005A09-FF91-3F41-A61F-563E30DEAE0C}"/>
              </a:ext>
            </a:extLst>
          </p:cNvPr>
          <p:cNvPicPr>
            <a:picLocks noChangeAspect="1"/>
          </p:cNvPicPr>
          <p:nvPr userDrawn="1"/>
        </p:nvPicPr>
        <p:blipFill>
          <a:blip r:embed="rId2"/>
          <a:stretch>
            <a:fillRect/>
          </a:stretch>
        </p:blipFill>
        <p:spPr>
          <a:xfrm>
            <a:off x="5760000" y="4500000"/>
            <a:ext cx="2573846" cy="2520000"/>
          </a:xfrm>
          <a:prstGeom prst="rect">
            <a:avLst/>
          </a:prstGeom>
        </p:spPr>
      </p:pic>
      <p:pic>
        <p:nvPicPr>
          <p:cNvPr id="13" name="Picture 12">
            <a:extLst>
              <a:ext uri="{FF2B5EF4-FFF2-40B4-BE49-F238E27FC236}">
                <a16:creationId xmlns:a16="http://schemas.microsoft.com/office/drawing/2014/main" id="{5C6384E8-7B01-C441-9B54-95F718E4465C}"/>
              </a:ext>
            </a:extLst>
          </p:cNvPr>
          <p:cNvPicPr>
            <a:picLocks noChangeAspect="1"/>
          </p:cNvPicPr>
          <p:nvPr userDrawn="1"/>
        </p:nvPicPr>
        <p:blipFill>
          <a:blip r:embed="rId3"/>
          <a:stretch>
            <a:fillRect/>
          </a:stretch>
        </p:blipFill>
        <p:spPr>
          <a:xfrm>
            <a:off x="784800" y="6209355"/>
            <a:ext cx="219848" cy="277200"/>
          </a:xfrm>
          <a:prstGeom prst="rect">
            <a:avLst/>
          </a:prstGeom>
        </p:spPr>
      </p:pic>
    </p:spTree>
    <p:extLst>
      <p:ext uri="{BB962C8B-B14F-4D97-AF65-F5344CB8AC3E}">
        <p14:creationId xmlns:p14="http://schemas.microsoft.com/office/powerpoint/2010/main" val="23091806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_Left Corsair_Green">
    <p:bg>
      <p:bgPr>
        <a:solidFill>
          <a:srgbClr val="39985A"/>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71DE5B0-7224-D14D-9E8A-2B18927BA8F8}"/>
              </a:ext>
            </a:extLst>
          </p:cNvPr>
          <p:cNvSpPr>
            <a:spLocks noGrp="1"/>
          </p:cNvSpPr>
          <p:nvPr>
            <p:ph type="ftr" sz="quarter" idx="11"/>
          </p:nvPr>
        </p:nvSpPr>
        <p:spPr/>
        <p:txBody>
          <a:bodyPr/>
          <a:lstStyle>
            <a:lvl1pPr>
              <a:defRPr>
                <a:solidFill>
                  <a:schemeClr val="bg1"/>
                </a:solidFill>
              </a:defRPr>
            </a:lvl1pPr>
          </a:lstStyle>
          <a:p>
            <a:r>
              <a:rPr lang="en-US"/>
              <a:t>Cheshire and Warrington LEP</a:t>
            </a:r>
          </a:p>
        </p:txBody>
      </p:sp>
      <p:sp>
        <p:nvSpPr>
          <p:cNvPr id="6" name="Slide Number Placeholder 5">
            <a:extLst>
              <a:ext uri="{FF2B5EF4-FFF2-40B4-BE49-F238E27FC236}">
                <a16:creationId xmlns:a16="http://schemas.microsoft.com/office/drawing/2014/main" id="{C85E0A82-7DC9-6247-8FC0-F983AE573219}"/>
              </a:ext>
            </a:extLst>
          </p:cNvPr>
          <p:cNvSpPr>
            <a:spLocks noGrp="1"/>
          </p:cNvSpPr>
          <p:nvPr>
            <p:ph type="sldNum" sz="quarter" idx="12"/>
          </p:nvPr>
        </p:nvSpPr>
        <p:spPr/>
        <p:txBody>
          <a:bodyPr/>
          <a:lstStyle>
            <a:lvl1pPr>
              <a:defRPr>
                <a:solidFill>
                  <a:schemeClr val="bg1"/>
                </a:solidFill>
              </a:defRPr>
            </a:lvl1pPr>
          </a:lstStyle>
          <a:p>
            <a:fld id="{CDE96CC7-AEFB-B348-AD83-C40F922AD3C5}" type="slidenum">
              <a:rPr lang="en-US" smtClean="0"/>
              <a:pPr/>
              <a:t>‹#›</a:t>
            </a:fld>
            <a:endParaRPr lang="en-US"/>
          </a:p>
        </p:txBody>
      </p:sp>
      <p:cxnSp>
        <p:nvCxnSpPr>
          <p:cNvPr id="9" name="Straight Connector 8">
            <a:extLst>
              <a:ext uri="{FF2B5EF4-FFF2-40B4-BE49-F238E27FC236}">
                <a16:creationId xmlns:a16="http://schemas.microsoft.com/office/drawing/2014/main" id="{598C0230-F11B-4E4B-B816-0C4BDD43B44A}"/>
              </a:ext>
            </a:extLst>
          </p:cNvPr>
          <p:cNvCxnSpPr/>
          <p:nvPr userDrawn="1"/>
        </p:nvCxnSpPr>
        <p:spPr>
          <a:xfrm>
            <a:off x="1169988" y="1775776"/>
            <a:ext cx="715617" cy="0"/>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0F1A7752-10B3-BB4A-A792-55DAE330B427}"/>
              </a:ext>
            </a:extLst>
          </p:cNvPr>
          <p:cNvSpPr>
            <a:spLocks noGrp="1"/>
          </p:cNvSpPr>
          <p:nvPr>
            <p:ph type="title"/>
          </p:nvPr>
        </p:nvSpPr>
        <p:spPr>
          <a:xfrm>
            <a:off x="1169988" y="1203863"/>
            <a:ext cx="4860130" cy="560940"/>
          </a:xfrm>
          <a:prstGeom prst="rect">
            <a:avLst/>
          </a:prstGeom>
        </p:spPr>
        <p:txBody>
          <a:bodyPr vert="horz" lIns="0" tIns="45720" rIns="0" bIns="45720" rtlCol="0" anchor="ctr">
            <a:normAutofit/>
          </a:bodyPr>
          <a:lstStyle>
            <a:lvl1pPr>
              <a:defRPr>
                <a:solidFill>
                  <a:schemeClr val="bg1"/>
                </a:solidFill>
              </a:defRPr>
            </a:lvl1pPr>
          </a:lstStyle>
          <a:p>
            <a:r>
              <a:rPr lang="en-GB"/>
              <a:t>Click to edit Master title style</a:t>
            </a:r>
            <a:endParaRPr lang="en-US"/>
          </a:p>
        </p:txBody>
      </p:sp>
      <p:sp>
        <p:nvSpPr>
          <p:cNvPr id="12" name="Content Placeholder 2">
            <a:extLst>
              <a:ext uri="{FF2B5EF4-FFF2-40B4-BE49-F238E27FC236}">
                <a16:creationId xmlns:a16="http://schemas.microsoft.com/office/drawing/2014/main" id="{EC06EAF5-8A99-144B-8668-0958507A3002}"/>
              </a:ext>
            </a:extLst>
          </p:cNvPr>
          <p:cNvSpPr>
            <a:spLocks noGrp="1"/>
          </p:cNvSpPr>
          <p:nvPr>
            <p:ph idx="1"/>
          </p:nvPr>
        </p:nvSpPr>
        <p:spPr>
          <a:xfrm>
            <a:off x="1169989" y="1987825"/>
            <a:ext cx="4860130" cy="3648847"/>
          </a:xfrm>
        </p:spPr>
        <p:txBody>
          <a:bodyPr lIns="0" rIns="0"/>
          <a:lstStyle>
            <a:lvl1pPr marL="0" indent="0">
              <a:buNone/>
              <a:defRPr>
                <a:solidFill>
                  <a:schemeClr val="bg1"/>
                </a:solidFill>
              </a:defRPr>
            </a:lvl1pPr>
            <a:lvl2pPr marL="452300" indent="0">
              <a:buNone/>
              <a:defRPr>
                <a:solidFill>
                  <a:schemeClr val="bg1"/>
                </a:solidFill>
              </a:defRPr>
            </a:lvl2pPr>
            <a:lvl3pPr marL="904599" indent="0">
              <a:buNone/>
              <a:defRPr>
                <a:solidFill>
                  <a:schemeClr val="bg1"/>
                </a:solidFill>
              </a:defRPr>
            </a:lvl3pPr>
            <a:lvl4pPr marL="1356897" indent="0">
              <a:buNone/>
              <a:defRPr>
                <a:solidFill>
                  <a:schemeClr val="bg1"/>
                </a:solidFill>
              </a:defRPr>
            </a:lvl4pPr>
            <a:lvl5pPr marL="1809196" indent="0">
              <a:buNone/>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Picture Placeholder 6">
            <a:extLst>
              <a:ext uri="{FF2B5EF4-FFF2-40B4-BE49-F238E27FC236}">
                <a16:creationId xmlns:a16="http://schemas.microsoft.com/office/drawing/2014/main" id="{E363A666-105D-D14D-8201-5DB64FBD0B2B}"/>
              </a:ext>
            </a:extLst>
          </p:cNvPr>
          <p:cNvSpPr>
            <a:spLocks noGrp="1"/>
          </p:cNvSpPr>
          <p:nvPr>
            <p:ph type="pic" sz="quarter" idx="13" hasCustomPrompt="1"/>
          </p:nvPr>
        </p:nvSpPr>
        <p:spPr>
          <a:xfrm>
            <a:off x="7200106" y="1203862"/>
            <a:ext cx="4860132" cy="4449225"/>
          </a:xfrm>
        </p:spPr>
        <p:txBody>
          <a:bodyPr lIns="360000" rIns="360000" anchor="ctr" anchorCtr="0"/>
          <a:lstStyle>
            <a:lvl1pPr marL="0" marR="0" indent="0" algn="l" defTabSz="904598" rtl="0" eaLnBrk="1" fontAlgn="auto" latinLnBrk="0" hangingPunct="1">
              <a:lnSpc>
                <a:spcPct val="90000"/>
              </a:lnSpc>
              <a:spcBef>
                <a:spcPts val="989"/>
              </a:spcBef>
              <a:spcAft>
                <a:spcPts val="0"/>
              </a:spcAft>
              <a:buClrTx/>
              <a:buSzTx/>
              <a:buFont typeface="Arial" panose="020B0604020202020204" pitchFamily="34" charset="0"/>
              <a:buNone/>
              <a:tabLst/>
              <a:defRPr>
                <a:solidFill>
                  <a:schemeClr val="bg1"/>
                </a:solidFill>
              </a:defRPr>
            </a:lvl1pPr>
          </a:lstStyle>
          <a:p>
            <a:pPr marL="226149" marR="0" lvl="0" indent="-226149" algn="l" defTabSz="904598" rtl="0" eaLnBrk="1" fontAlgn="auto" latinLnBrk="0" hangingPunct="1">
              <a:lnSpc>
                <a:spcPct val="90000"/>
              </a:lnSpc>
              <a:spcBef>
                <a:spcPts val="989"/>
              </a:spcBef>
              <a:spcAft>
                <a:spcPts val="0"/>
              </a:spcAft>
              <a:buClrTx/>
              <a:buSzTx/>
              <a:buFont typeface="Arial" panose="020B0604020202020204" pitchFamily="34" charset="0"/>
              <a:buChar char="•"/>
              <a:tabLst/>
              <a:defRPr/>
            </a:pPr>
            <a:r>
              <a:rPr lang="en-US"/>
              <a:t>Add a brand compliant picture, for more information check the QuickStart Guide</a:t>
            </a:r>
          </a:p>
        </p:txBody>
      </p:sp>
      <p:pic>
        <p:nvPicPr>
          <p:cNvPr id="2" name="Picture 1">
            <a:extLst>
              <a:ext uri="{FF2B5EF4-FFF2-40B4-BE49-F238E27FC236}">
                <a16:creationId xmlns:a16="http://schemas.microsoft.com/office/drawing/2014/main" id="{3E005A09-FF91-3F41-A61F-563E30DEAE0C}"/>
              </a:ext>
            </a:extLst>
          </p:cNvPr>
          <p:cNvPicPr>
            <a:picLocks noChangeAspect="1"/>
          </p:cNvPicPr>
          <p:nvPr userDrawn="1"/>
        </p:nvPicPr>
        <p:blipFill>
          <a:blip r:embed="rId2"/>
          <a:stretch>
            <a:fillRect/>
          </a:stretch>
        </p:blipFill>
        <p:spPr>
          <a:xfrm>
            <a:off x="5760000" y="4500000"/>
            <a:ext cx="2573846" cy="2520000"/>
          </a:xfrm>
          <a:prstGeom prst="rect">
            <a:avLst/>
          </a:prstGeom>
        </p:spPr>
      </p:pic>
      <p:pic>
        <p:nvPicPr>
          <p:cNvPr id="11" name="Picture 10">
            <a:extLst>
              <a:ext uri="{FF2B5EF4-FFF2-40B4-BE49-F238E27FC236}">
                <a16:creationId xmlns:a16="http://schemas.microsoft.com/office/drawing/2014/main" id="{F94AB97F-9268-6942-886D-756528BF6DD7}"/>
              </a:ext>
            </a:extLst>
          </p:cNvPr>
          <p:cNvPicPr>
            <a:picLocks noChangeAspect="1"/>
          </p:cNvPicPr>
          <p:nvPr userDrawn="1"/>
        </p:nvPicPr>
        <p:blipFill>
          <a:blip r:embed="rId3"/>
          <a:stretch>
            <a:fillRect/>
          </a:stretch>
        </p:blipFill>
        <p:spPr>
          <a:xfrm>
            <a:off x="784800" y="6209355"/>
            <a:ext cx="219848" cy="277200"/>
          </a:xfrm>
          <a:prstGeom prst="rect">
            <a:avLst/>
          </a:prstGeom>
        </p:spPr>
      </p:pic>
    </p:spTree>
    <p:extLst>
      <p:ext uri="{BB962C8B-B14F-4D97-AF65-F5344CB8AC3E}">
        <p14:creationId xmlns:p14="http://schemas.microsoft.com/office/powerpoint/2010/main" val="12758227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_Left Corsair_RavenSun">
    <p:bg>
      <p:bgPr>
        <a:solidFill>
          <a:schemeClr val="tx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71DE5B0-7224-D14D-9E8A-2B18927BA8F8}"/>
              </a:ext>
            </a:extLst>
          </p:cNvPr>
          <p:cNvSpPr>
            <a:spLocks noGrp="1"/>
          </p:cNvSpPr>
          <p:nvPr>
            <p:ph type="ftr" sz="quarter" idx="11"/>
          </p:nvPr>
        </p:nvSpPr>
        <p:spPr/>
        <p:txBody>
          <a:bodyPr/>
          <a:lstStyle>
            <a:lvl1pPr>
              <a:defRPr>
                <a:solidFill>
                  <a:schemeClr val="bg1"/>
                </a:solidFill>
              </a:defRPr>
            </a:lvl1pPr>
          </a:lstStyle>
          <a:p>
            <a:r>
              <a:rPr lang="en-US"/>
              <a:t>Cheshire and Warrington LEP</a:t>
            </a:r>
          </a:p>
        </p:txBody>
      </p:sp>
      <p:sp>
        <p:nvSpPr>
          <p:cNvPr id="6" name="Slide Number Placeholder 5">
            <a:extLst>
              <a:ext uri="{FF2B5EF4-FFF2-40B4-BE49-F238E27FC236}">
                <a16:creationId xmlns:a16="http://schemas.microsoft.com/office/drawing/2014/main" id="{C85E0A82-7DC9-6247-8FC0-F983AE573219}"/>
              </a:ext>
            </a:extLst>
          </p:cNvPr>
          <p:cNvSpPr>
            <a:spLocks noGrp="1"/>
          </p:cNvSpPr>
          <p:nvPr>
            <p:ph type="sldNum" sz="quarter" idx="12"/>
          </p:nvPr>
        </p:nvSpPr>
        <p:spPr/>
        <p:txBody>
          <a:bodyPr/>
          <a:lstStyle>
            <a:lvl1pPr>
              <a:defRPr>
                <a:solidFill>
                  <a:schemeClr val="bg1"/>
                </a:solidFill>
              </a:defRPr>
            </a:lvl1pPr>
          </a:lstStyle>
          <a:p>
            <a:fld id="{CDE96CC7-AEFB-B348-AD83-C40F922AD3C5}" type="slidenum">
              <a:rPr lang="en-US" smtClean="0"/>
              <a:pPr/>
              <a:t>‹#›</a:t>
            </a:fld>
            <a:endParaRPr lang="en-US"/>
          </a:p>
        </p:txBody>
      </p:sp>
      <p:cxnSp>
        <p:nvCxnSpPr>
          <p:cNvPr id="9" name="Straight Connector 8">
            <a:extLst>
              <a:ext uri="{FF2B5EF4-FFF2-40B4-BE49-F238E27FC236}">
                <a16:creationId xmlns:a16="http://schemas.microsoft.com/office/drawing/2014/main" id="{598C0230-F11B-4E4B-B816-0C4BDD43B44A}"/>
              </a:ext>
            </a:extLst>
          </p:cNvPr>
          <p:cNvCxnSpPr/>
          <p:nvPr userDrawn="1"/>
        </p:nvCxnSpPr>
        <p:spPr>
          <a:xfrm>
            <a:off x="1169988" y="1775776"/>
            <a:ext cx="715617" cy="0"/>
          </a:xfrm>
          <a:prstGeom prst="line">
            <a:avLst/>
          </a:prstGeom>
          <a:ln w="254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0F1A7752-10B3-BB4A-A792-55DAE330B427}"/>
              </a:ext>
            </a:extLst>
          </p:cNvPr>
          <p:cNvSpPr>
            <a:spLocks noGrp="1"/>
          </p:cNvSpPr>
          <p:nvPr>
            <p:ph type="title"/>
          </p:nvPr>
        </p:nvSpPr>
        <p:spPr>
          <a:xfrm>
            <a:off x="1169988" y="1203863"/>
            <a:ext cx="4860130" cy="560940"/>
          </a:xfrm>
          <a:prstGeom prst="rect">
            <a:avLst/>
          </a:prstGeom>
        </p:spPr>
        <p:txBody>
          <a:bodyPr vert="horz" lIns="0" tIns="45720" rIns="0" bIns="45720" rtlCol="0" anchor="ctr">
            <a:normAutofit/>
          </a:bodyPr>
          <a:lstStyle>
            <a:lvl1pPr>
              <a:defRPr>
                <a:solidFill>
                  <a:schemeClr val="bg1"/>
                </a:solidFill>
              </a:defRPr>
            </a:lvl1pPr>
          </a:lstStyle>
          <a:p>
            <a:r>
              <a:rPr lang="en-GB"/>
              <a:t>Click to edit Master title style</a:t>
            </a:r>
            <a:endParaRPr lang="en-US"/>
          </a:p>
        </p:txBody>
      </p:sp>
      <p:sp>
        <p:nvSpPr>
          <p:cNvPr id="12" name="Content Placeholder 2">
            <a:extLst>
              <a:ext uri="{FF2B5EF4-FFF2-40B4-BE49-F238E27FC236}">
                <a16:creationId xmlns:a16="http://schemas.microsoft.com/office/drawing/2014/main" id="{EC06EAF5-8A99-144B-8668-0958507A3002}"/>
              </a:ext>
            </a:extLst>
          </p:cNvPr>
          <p:cNvSpPr>
            <a:spLocks noGrp="1"/>
          </p:cNvSpPr>
          <p:nvPr>
            <p:ph idx="1"/>
          </p:nvPr>
        </p:nvSpPr>
        <p:spPr>
          <a:xfrm>
            <a:off x="1169989" y="1987825"/>
            <a:ext cx="4860130" cy="3648847"/>
          </a:xfrm>
        </p:spPr>
        <p:txBody>
          <a:bodyPr lIns="0" rIns="0"/>
          <a:lstStyle>
            <a:lvl1pPr marL="0" indent="0">
              <a:buNone/>
              <a:defRPr>
                <a:solidFill>
                  <a:schemeClr val="bg1"/>
                </a:solidFill>
              </a:defRPr>
            </a:lvl1pPr>
            <a:lvl2pPr marL="452300" indent="0">
              <a:buNone/>
              <a:defRPr>
                <a:solidFill>
                  <a:schemeClr val="bg1"/>
                </a:solidFill>
              </a:defRPr>
            </a:lvl2pPr>
            <a:lvl3pPr marL="904599" indent="0">
              <a:buNone/>
              <a:defRPr>
                <a:solidFill>
                  <a:schemeClr val="bg1"/>
                </a:solidFill>
              </a:defRPr>
            </a:lvl3pPr>
            <a:lvl4pPr marL="1356897" indent="0">
              <a:buNone/>
              <a:defRPr>
                <a:solidFill>
                  <a:schemeClr val="bg1"/>
                </a:solidFill>
              </a:defRPr>
            </a:lvl4pPr>
            <a:lvl5pPr marL="1809196" indent="0">
              <a:buNone/>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Picture Placeholder 6">
            <a:extLst>
              <a:ext uri="{FF2B5EF4-FFF2-40B4-BE49-F238E27FC236}">
                <a16:creationId xmlns:a16="http://schemas.microsoft.com/office/drawing/2014/main" id="{E363A666-105D-D14D-8201-5DB64FBD0B2B}"/>
              </a:ext>
            </a:extLst>
          </p:cNvPr>
          <p:cNvSpPr>
            <a:spLocks noGrp="1"/>
          </p:cNvSpPr>
          <p:nvPr>
            <p:ph type="pic" sz="quarter" idx="13" hasCustomPrompt="1"/>
          </p:nvPr>
        </p:nvSpPr>
        <p:spPr>
          <a:xfrm>
            <a:off x="7200106" y="1203862"/>
            <a:ext cx="4860132" cy="4449225"/>
          </a:xfrm>
        </p:spPr>
        <p:txBody>
          <a:bodyPr lIns="360000" rIns="360000" anchor="ctr" anchorCtr="0"/>
          <a:lstStyle>
            <a:lvl1pPr marL="0" marR="0" indent="0" algn="l" defTabSz="904598" rtl="0" eaLnBrk="1" fontAlgn="auto" latinLnBrk="0" hangingPunct="1">
              <a:lnSpc>
                <a:spcPct val="90000"/>
              </a:lnSpc>
              <a:spcBef>
                <a:spcPts val="989"/>
              </a:spcBef>
              <a:spcAft>
                <a:spcPts val="0"/>
              </a:spcAft>
              <a:buClrTx/>
              <a:buSzTx/>
              <a:buFont typeface="Arial" panose="020B0604020202020204" pitchFamily="34" charset="0"/>
              <a:buNone/>
              <a:tabLst/>
              <a:defRPr>
                <a:solidFill>
                  <a:schemeClr val="bg1"/>
                </a:solidFill>
              </a:defRPr>
            </a:lvl1pPr>
          </a:lstStyle>
          <a:p>
            <a:pPr marL="226149" marR="0" lvl="0" indent="-226149" algn="l" defTabSz="904598" rtl="0" eaLnBrk="1" fontAlgn="auto" latinLnBrk="0" hangingPunct="1">
              <a:lnSpc>
                <a:spcPct val="90000"/>
              </a:lnSpc>
              <a:spcBef>
                <a:spcPts val="989"/>
              </a:spcBef>
              <a:spcAft>
                <a:spcPts val="0"/>
              </a:spcAft>
              <a:buClrTx/>
              <a:buSzTx/>
              <a:buFont typeface="Arial" panose="020B0604020202020204" pitchFamily="34" charset="0"/>
              <a:buChar char="•"/>
              <a:tabLst/>
              <a:defRPr/>
            </a:pPr>
            <a:r>
              <a:rPr lang="en-US"/>
              <a:t>Add a brand compliant picture, for more information check the QuickStart Guide</a:t>
            </a:r>
          </a:p>
        </p:txBody>
      </p:sp>
      <p:pic>
        <p:nvPicPr>
          <p:cNvPr id="3" name="Picture 2">
            <a:extLst>
              <a:ext uri="{FF2B5EF4-FFF2-40B4-BE49-F238E27FC236}">
                <a16:creationId xmlns:a16="http://schemas.microsoft.com/office/drawing/2014/main" id="{CC5DA5E0-ADCC-2649-8060-DBD229706B10}"/>
              </a:ext>
            </a:extLst>
          </p:cNvPr>
          <p:cNvPicPr>
            <a:picLocks noChangeAspect="1"/>
          </p:cNvPicPr>
          <p:nvPr userDrawn="1"/>
        </p:nvPicPr>
        <p:blipFill>
          <a:blip r:embed="rId2"/>
          <a:stretch>
            <a:fillRect/>
          </a:stretch>
        </p:blipFill>
        <p:spPr>
          <a:xfrm>
            <a:off x="5760000" y="4500000"/>
            <a:ext cx="2573846" cy="2520000"/>
          </a:xfrm>
          <a:prstGeom prst="rect">
            <a:avLst/>
          </a:prstGeom>
        </p:spPr>
      </p:pic>
      <p:pic>
        <p:nvPicPr>
          <p:cNvPr id="13" name="Picture 12">
            <a:extLst>
              <a:ext uri="{FF2B5EF4-FFF2-40B4-BE49-F238E27FC236}">
                <a16:creationId xmlns:a16="http://schemas.microsoft.com/office/drawing/2014/main" id="{A91216E3-B0D6-7944-8E14-9E9A57E82335}"/>
              </a:ext>
            </a:extLst>
          </p:cNvPr>
          <p:cNvPicPr>
            <a:picLocks noChangeAspect="1"/>
          </p:cNvPicPr>
          <p:nvPr userDrawn="1"/>
        </p:nvPicPr>
        <p:blipFill>
          <a:blip r:embed="rId3"/>
          <a:stretch>
            <a:fillRect/>
          </a:stretch>
        </p:blipFill>
        <p:spPr>
          <a:xfrm>
            <a:off x="784800" y="6209355"/>
            <a:ext cx="219848" cy="277200"/>
          </a:xfrm>
          <a:prstGeom prst="rect">
            <a:avLst/>
          </a:prstGeom>
        </p:spPr>
      </p:pic>
    </p:spTree>
    <p:extLst>
      <p:ext uri="{BB962C8B-B14F-4D97-AF65-F5344CB8AC3E}">
        <p14:creationId xmlns:p14="http://schemas.microsoft.com/office/powerpoint/2010/main" val="3362888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Slide_White Dat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DF07C8-9392-EF4D-85A8-86E54D99B7AB}"/>
              </a:ext>
            </a:extLst>
          </p:cNvPr>
          <p:cNvSpPr>
            <a:spLocks noGrp="1"/>
          </p:cNvSpPr>
          <p:nvPr>
            <p:ph type="title"/>
          </p:nvPr>
        </p:nvSpPr>
        <p:spPr>
          <a:xfrm>
            <a:off x="1133475" y="2822713"/>
            <a:ext cx="8288821" cy="1258957"/>
          </a:xfrm>
          <a:prstGeom prst="rect">
            <a:avLst/>
          </a:prstGeom>
        </p:spPr>
        <p:txBody>
          <a:bodyPr lIns="0" rIns="0"/>
          <a:lstStyle>
            <a:lvl1pPr>
              <a:defRPr sz="4000" b="1">
                <a:solidFill>
                  <a:srgbClr val="545859"/>
                </a:solidFill>
                <a:latin typeface="Manrope" pitchFamily="2" charset="0"/>
              </a:defRPr>
            </a:lvl1pPr>
          </a:lstStyle>
          <a:p>
            <a:r>
              <a:rPr lang="en-US"/>
              <a:t>Click to edit Master title style</a:t>
            </a:r>
          </a:p>
        </p:txBody>
      </p:sp>
      <p:sp>
        <p:nvSpPr>
          <p:cNvPr id="9" name="Date Placeholder 3">
            <a:extLst>
              <a:ext uri="{FF2B5EF4-FFF2-40B4-BE49-F238E27FC236}">
                <a16:creationId xmlns:a16="http://schemas.microsoft.com/office/drawing/2014/main" id="{1F1B19EC-F425-974E-BFE2-687247DC6910}"/>
              </a:ext>
            </a:extLst>
          </p:cNvPr>
          <p:cNvSpPr>
            <a:spLocks noGrp="1"/>
          </p:cNvSpPr>
          <p:nvPr>
            <p:ph type="dt" sz="half" idx="2"/>
          </p:nvPr>
        </p:nvSpPr>
        <p:spPr>
          <a:xfrm>
            <a:off x="1133475" y="5472890"/>
            <a:ext cx="2714625" cy="363538"/>
          </a:xfrm>
          <a:prstGeom prst="rect">
            <a:avLst/>
          </a:prstGeom>
        </p:spPr>
        <p:txBody>
          <a:bodyPr vert="horz" lIns="0" tIns="45720" rIns="0" bIns="45720" rtlCol="0" anchor="ctr"/>
          <a:lstStyle>
            <a:lvl1pPr algn="l">
              <a:defRPr sz="1800" b="1">
                <a:solidFill>
                  <a:schemeClr val="accent6"/>
                </a:solidFill>
                <a:latin typeface="Manrope" pitchFamily="2" charset="0"/>
              </a:defRPr>
            </a:lvl1pPr>
          </a:lstStyle>
          <a:p>
            <a:endParaRPr lang="en-US"/>
          </a:p>
        </p:txBody>
      </p:sp>
      <p:sp>
        <p:nvSpPr>
          <p:cNvPr id="11" name="Content Placeholder 10">
            <a:extLst>
              <a:ext uri="{FF2B5EF4-FFF2-40B4-BE49-F238E27FC236}">
                <a16:creationId xmlns:a16="http://schemas.microsoft.com/office/drawing/2014/main" id="{F7A0805A-9A7A-5A41-8B35-74CEEBF54E28}"/>
              </a:ext>
            </a:extLst>
          </p:cNvPr>
          <p:cNvSpPr>
            <a:spLocks noGrp="1"/>
          </p:cNvSpPr>
          <p:nvPr>
            <p:ph sz="quarter" idx="10"/>
          </p:nvPr>
        </p:nvSpPr>
        <p:spPr>
          <a:xfrm>
            <a:off x="1133475" y="4204961"/>
            <a:ext cx="5473700" cy="526065"/>
          </a:xfrm>
          <a:prstGeom prst="rect">
            <a:avLst/>
          </a:prstGeom>
        </p:spPr>
        <p:txBody>
          <a:bodyPr lIns="0" tIns="0" rIns="0" bIns="0"/>
          <a:lstStyle>
            <a:lvl1pPr marL="0" indent="0">
              <a:buNone/>
              <a:defRPr sz="1800" b="0">
                <a:latin typeface="Manrope" pitchFamily="2" charset="0"/>
              </a:defRPr>
            </a:lvl1pPr>
            <a:lvl2pPr>
              <a:defRPr sz="1800" b="0">
                <a:latin typeface="Manrope" pitchFamily="2" charset="0"/>
              </a:defRPr>
            </a:lvl2pPr>
            <a:lvl3pPr>
              <a:defRPr sz="1800" b="0">
                <a:latin typeface="Manrope" pitchFamily="2" charset="0"/>
              </a:defRPr>
            </a:lvl3pPr>
            <a:lvl4pPr>
              <a:defRPr sz="1800" b="0">
                <a:latin typeface="Manrope" pitchFamily="2" charset="0"/>
              </a:defRPr>
            </a:lvl4pPr>
            <a:lvl5pPr>
              <a:defRPr sz="1800" b="0">
                <a:latin typeface="Manrope" pitchFamily="2" charset="0"/>
              </a:defRPr>
            </a:lvl5pPr>
          </a:lstStyle>
          <a:p>
            <a:pPr lvl="0"/>
            <a:r>
              <a:rPr lang="en-US"/>
              <a:t>Click to edit Master text styles</a:t>
            </a:r>
          </a:p>
        </p:txBody>
      </p:sp>
    </p:spTree>
    <p:extLst>
      <p:ext uri="{BB962C8B-B14F-4D97-AF65-F5344CB8AC3E}">
        <p14:creationId xmlns:p14="http://schemas.microsoft.com/office/powerpoint/2010/main" val="16616654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ntent_Left Corsair_RavenBlue">
    <p:bg>
      <p:bgPr>
        <a:solidFill>
          <a:schemeClr val="tx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71DE5B0-7224-D14D-9E8A-2B18927BA8F8}"/>
              </a:ext>
            </a:extLst>
          </p:cNvPr>
          <p:cNvSpPr>
            <a:spLocks noGrp="1"/>
          </p:cNvSpPr>
          <p:nvPr>
            <p:ph type="ftr" sz="quarter" idx="11"/>
          </p:nvPr>
        </p:nvSpPr>
        <p:spPr/>
        <p:txBody>
          <a:bodyPr/>
          <a:lstStyle>
            <a:lvl1pPr>
              <a:defRPr>
                <a:solidFill>
                  <a:schemeClr val="bg1"/>
                </a:solidFill>
              </a:defRPr>
            </a:lvl1pPr>
          </a:lstStyle>
          <a:p>
            <a:r>
              <a:rPr lang="en-US"/>
              <a:t>Cheshire and Warrington LEP</a:t>
            </a:r>
          </a:p>
        </p:txBody>
      </p:sp>
      <p:sp>
        <p:nvSpPr>
          <p:cNvPr id="6" name="Slide Number Placeholder 5">
            <a:extLst>
              <a:ext uri="{FF2B5EF4-FFF2-40B4-BE49-F238E27FC236}">
                <a16:creationId xmlns:a16="http://schemas.microsoft.com/office/drawing/2014/main" id="{C85E0A82-7DC9-6247-8FC0-F983AE573219}"/>
              </a:ext>
            </a:extLst>
          </p:cNvPr>
          <p:cNvSpPr>
            <a:spLocks noGrp="1"/>
          </p:cNvSpPr>
          <p:nvPr>
            <p:ph type="sldNum" sz="quarter" idx="12"/>
          </p:nvPr>
        </p:nvSpPr>
        <p:spPr/>
        <p:txBody>
          <a:bodyPr/>
          <a:lstStyle>
            <a:lvl1pPr>
              <a:defRPr>
                <a:solidFill>
                  <a:schemeClr val="bg1"/>
                </a:solidFill>
              </a:defRPr>
            </a:lvl1pPr>
          </a:lstStyle>
          <a:p>
            <a:fld id="{CDE96CC7-AEFB-B348-AD83-C40F922AD3C5}" type="slidenum">
              <a:rPr lang="en-US" smtClean="0"/>
              <a:pPr/>
              <a:t>‹#›</a:t>
            </a:fld>
            <a:endParaRPr lang="en-US"/>
          </a:p>
        </p:txBody>
      </p:sp>
      <p:cxnSp>
        <p:nvCxnSpPr>
          <p:cNvPr id="9" name="Straight Connector 8">
            <a:extLst>
              <a:ext uri="{FF2B5EF4-FFF2-40B4-BE49-F238E27FC236}">
                <a16:creationId xmlns:a16="http://schemas.microsoft.com/office/drawing/2014/main" id="{598C0230-F11B-4E4B-B816-0C4BDD43B44A}"/>
              </a:ext>
            </a:extLst>
          </p:cNvPr>
          <p:cNvCxnSpPr/>
          <p:nvPr userDrawn="1"/>
        </p:nvCxnSpPr>
        <p:spPr>
          <a:xfrm>
            <a:off x="1169988" y="1775776"/>
            <a:ext cx="715617" cy="0"/>
          </a:xfrm>
          <a:prstGeom prst="line">
            <a:avLst/>
          </a:prstGeom>
          <a:ln w="254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0F1A7752-10B3-BB4A-A792-55DAE330B427}"/>
              </a:ext>
            </a:extLst>
          </p:cNvPr>
          <p:cNvSpPr>
            <a:spLocks noGrp="1"/>
          </p:cNvSpPr>
          <p:nvPr>
            <p:ph type="title"/>
          </p:nvPr>
        </p:nvSpPr>
        <p:spPr>
          <a:xfrm>
            <a:off x="1169988" y="1203863"/>
            <a:ext cx="4860130" cy="560940"/>
          </a:xfrm>
          <a:prstGeom prst="rect">
            <a:avLst/>
          </a:prstGeom>
        </p:spPr>
        <p:txBody>
          <a:bodyPr vert="horz" lIns="0" tIns="45720" rIns="0" bIns="45720" rtlCol="0" anchor="ctr">
            <a:normAutofit/>
          </a:bodyPr>
          <a:lstStyle>
            <a:lvl1pPr>
              <a:defRPr>
                <a:solidFill>
                  <a:schemeClr val="bg1"/>
                </a:solidFill>
              </a:defRPr>
            </a:lvl1pPr>
          </a:lstStyle>
          <a:p>
            <a:r>
              <a:rPr lang="en-GB"/>
              <a:t>Click to edit Master title style</a:t>
            </a:r>
            <a:endParaRPr lang="en-US"/>
          </a:p>
        </p:txBody>
      </p:sp>
      <p:sp>
        <p:nvSpPr>
          <p:cNvPr id="12" name="Content Placeholder 2">
            <a:extLst>
              <a:ext uri="{FF2B5EF4-FFF2-40B4-BE49-F238E27FC236}">
                <a16:creationId xmlns:a16="http://schemas.microsoft.com/office/drawing/2014/main" id="{EC06EAF5-8A99-144B-8668-0958507A3002}"/>
              </a:ext>
            </a:extLst>
          </p:cNvPr>
          <p:cNvSpPr>
            <a:spLocks noGrp="1"/>
          </p:cNvSpPr>
          <p:nvPr>
            <p:ph idx="1"/>
          </p:nvPr>
        </p:nvSpPr>
        <p:spPr>
          <a:xfrm>
            <a:off x="1169989" y="1987825"/>
            <a:ext cx="4860130" cy="3648847"/>
          </a:xfrm>
        </p:spPr>
        <p:txBody>
          <a:bodyPr lIns="0" rIns="0"/>
          <a:lstStyle>
            <a:lvl1pPr marL="0" indent="0">
              <a:buNone/>
              <a:defRPr>
                <a:solidFill>
                  <a:schemeClr val="bg1"/>
                </a:solidFill>
              </a:defRPr>
            </a:lvl1pPr>
            <a:lvl2pPr marL="452300" indent="0">
              <a:buNone/>
              <a:defRPr>
                <a:solidFill>
                  <a:schemeClr val="bg1"/>
                </a:solidFill>
              </a:defRPr>
            </a:lvl2pPr>
            <a:lvl3pPr marL="904599" indent="0">
              <a:buNone/>
              <a:defRPr>
                <a:solidFill>
                  <a:schemeClr val="bg1"/>
                </a:solidFill>
              </a:defRPr>
            </a:lvl3pPr>
            <a:lvl4pPr marL="1356897" indent="0">
              <a:buNone/>
              <a:defRPr>
                <a:solidFill>
                  <a:schemeClr val="bg1"/>
                </a:solidFill>
              </a:defRPr>
            </a:lvl4pPr>
            <a:lvl5pPr marL="1809196" indent="0">
              <a:buNone/>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Picture Placeholder 6">
            <a:extLst>
              <a:ext uri="{FF2B5EF4-FFF2-40B4-BE49-F238E27FC236}">
                <a16:creationId xmlns:a16="http://schemas.microsoft.com/office/drawing/2014/main" id="{E363A666-105D-D14D-8201-5DB64FBD0B2B}"/>
              </a:ext>
            </a:extLst>
          </p:cNvPr>
          <p:cNvSpPr>
            <a:spLocks noGrp="1"/>
          </p:cNvSpPr>
          <p:nvPr>
            <p:ph type="pic" sz="quarter" idx="13" hasCustomPrompt="1"/>
          </p:nvPr>
        </p:nvSpPr>
        <p:spPr>
          <a:xfrm>
            <a:off x="7200106" y="1203862"/>
            <a:ext cx="4860132" cy="4449225"/>
          </a:xfrm>
        </p:spPr>
        <p:txBody>
          <a:bodyPr lIns="360000" rIns="360000" anchor="ctr" anchorCtr="0"/>
          <a:lstStyle>
            <a:lvl1pPr marL="0" marR="0" indent="0" algn="l" defTabSz="904598" rtl="0" eaLnBrk="1" fontAlgn="auto" latinLnBrk="0" hangingPunct="1">
              <a:lnSpc>
                <a:spcPct val="90000"/>
              </a:lnSpc>
              <a:spcBef>
                <a:spcPts val="989"/>
              </a:spcBef>
              <a:spcAft>
                <a:spcPts val="0"/>
              </a:spcAft>
              <a:buClrTx/>
              <a:buSzTx/>
              <a:buFont typeface="Arial" panose="020B0604020202020204" pitchFamily="34" charset="0"/>
              <a:buNone/>
              <a:tabLst/>
              <a:defRPr>
                <a:solidFill>
                  <a:schemeClr val="bg1"/>
                </a:solidFill>
              </a:defRPr>
            </a:lvl1pPr>
          </a:lstStyle>
          <a:p>
            <a:pPr marL="226149" marR="0" lvl="0" indent="-226149" algn="l" defTabSz="904598" rtl="0" eaLnBrk="1" fontAlgn="auto" latinLnBrk="0" hangingPunct="1">
              <a:lnSpc>
                <a:spcPct val="90000"/>
              </a:lnSpc>
              <a:spcBef>
                <a:spcPts val="989"/>
              </a:spcBef>
              <a:spcAft>
                <a:spcPts val="0"/>
              </a:spcAft>
              <a:buClrTx/>
              <a:buSzTx/>
              <a:buFont typeface="Arial" panose="020B0604020202020204" pitchFamily="34" charset="0"/>
              <a:buChar char="•"/>
              <a:tabLst/>
              <a:defRPr/>
            </a:pPr>
            <a:r>
              <a:rPr lang="en-US"/>
              <a:t>Add a brand compliant picture, for more information check the QuickStart Guide</a:t>
            </a:r>
          </a:p>
        </p:txBody>
      </p:sp>
      <p:pic>
        <p:nvPicPr>
          <p:cNvPr id="13" name="Picture 12">
            <a:extLst>
              <a:ext uri="{FF2B5EF4-FFF2-40B4-BE49-F238E27FC236}">
                <a16:creationId xmlns:a16="http://schemas.microsoft.com/office/drawing/2014/main" id="{A91216E3-B0D6-7944-8E14-9E9A57E82335}"/>
              </a:ext>
            </a:extLst>
          </p:cNvPr>
          <p:cNvPicPr>
            <a:picLocks noChangeAspect="1"/>
          </p:cNvPicPr>
          <p:nvPr userDrawn="1"/>
        </p:nvPicPr>
        <p:blipFill>
          <a:blip r:embed="rId2"/>
          <a:stretch>
            <a:fillRect/>
          </a:stretch>
        </p:blipFill>
        <p:spPr>
          <a:xfrm>
            <a:off x="784800" y="6209355"/>
            <a:ext cx="219848" cy="277200"/>
          </a:xfrm>
          <a:prstGeom prst="rect">
            <a:avLst/>
          </a:prstGeom>
        </p:spPr>
      </p:pic>
      <p:pic>
        <p:nvPicPr>
          <p:cNvPr id="2" name="Picture 1">
            <a:extLst>
              <a:ext uri="{FF2B5EF4-FFF2-40B4-BE49-F238E27FC236}">
                <a16:creationId xmlns:a16="http://schemas.microsoft.com/office/drawing/2014/main" id="{57C40CA3-8874-4843-93B9-0D6F8DA02FBC}"/>
              </a:ext>
            </a:extLst>
          </p:cNvPr>
          <p:cNvPicPr>
            <a:picLocks noChangeAspect="1"/>
          </p:cNvPicPr>
          <p:nvPr userDrawn="1"/>
        </p:nvPicPr>
        <p:blipFill>
          <a:blip r:embed="rId3"/>
          <a:stretch>
            <a:fillRect/>
          </a:stretch>
        </p:blipFill>
        <p:spPr>
          <a:xfrm>
            <a:off x="5759998" y="4499999"/>
            <a:ext cx="2573847" cy="2520001"/>
          </a:xfrm>
          <a:prstGeom prst="rect">
            <a:avLst/>
          </a:prstGeom>
        </p:spPr>
      </p:pic>
    </p:spTree>
    <p:extLst>
      <p:ext uri="{BB962C8B-B14F-4D97-AF65-F5344CB8AC3E}">
        <p14:creationId xmlns:p14="http://schemas.microsoft.com/office/powerpoint/2010/main" val="17562445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overSlide_Pearl Description">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71FF3FB-600F-5848-941C-A27F1AA5ABE5}"/>
              </a:ext>
            </a:extLst>
          </p:cNvPr>
          <p:cNvSpPr>
            <a:spLocks noGrp="1"/>
          </p:cNvSpPr>
          <p:nvPr>
            <p:ph type="title"/>
          </p:nvPr>
        </p:nvSpPr>
        <p:spPr>
          <a:xfrm>
            <a:off x="1133475" y="2822713"/>
            <a:ext cx="8288821" cy="1258957"/>
          </a:xfrm>
          <a:prstGeom prst="rect">
            <a:avLst/>
          </a:prstGeom>
        </p:spPr>
        <p:txBody>
          <a:bodyPr lIns="0" rIns="0"/>
          <a:lstStyle>
            <a:lvl1pPr>
              <a:defRPr sz="4000" b="1">
                <a:solidFill>
                  <a:srgbClr val="545859"/>
                </a:solidFill>
                <a:latin typeface="Manrope" pitchFamily="2" charset="0"/>
              </a:defRPr>
            </a:lvl1pPr>
          </a:lstStyle>
          <a:p>
            <a:r>
              <a:rPr lang="en-GB"/>
              <a:t>Click to edit Master title style</a:t>
            </a:r>
            <a:endParaRPr lang="en-US"/>
          </a:p>
        </p:txBody>
      </p:sp>
      <p:sp>
        <p:nvSpPr>
          <p:cNvPr id="4" name="Content Placeholder 10">
            <a:extLst>
              <a:ext uri="{FF2B5EF4-FFF2-40B4-BE49-F238E27FC236}">
                <a16:creationId xmlns:a16="http://schemas.microsoft.com/office/drawing/2014/main" id="{74D435DC-5D59-B54D-917C-BF8F546EAA40}"/>
              </a:ext>
            </a:extLst>
          </p:cNvPr>
          <p:cNvSpPr>
            <a:spLocks noGrp="1"/>
          </p:cNvSpPr>
          <p:nvPr>
            <p:ph sz="quarter" idx="10"/>
          </p:nvPr>
        </p:nvSpPr>
        <p:spPr>
          <a:xfrm>
            <a:off x="1133475" y="4204961"/>
            <a:ext cx="5473700" cy="526065"/>
          </a:xfrm>
          <a:prstGeom prst="rect">
            <a:avLst/>
          </a:prstGeom>
        </p:spPr>
        <p:txBody>
          <a:bodyPr lIns="0" tIns="0" rIns="0" bIns="0"/>
          <a:lstStyle>
            <a:lvl1pPr marL="0" indent="0">
              <a:buNone/>
              <a:defRPr sz="1800" b="0">
                <a:latin typeface="Manrope" pitchFamily="2" charset="0"/>
              </a:defRPr>
            </a:lvl1pPr>
            <a:lvl2pPr>
              <a:defRPr sz="1800" b="0">
                <a:latin typeface="Manrope" pitchFamily="2" charset="0"/>
              </a:defRPr>
            </a:lvl2pPr>
            <a:lvl3pPr>
              <a:defRPr sz="1800" b="0">
                <a:latin typeface="Manrope" pitchFamily="2" charset="0"/>
              </a:defRPr>
            </a:lvl3pPr>
            <a:lvl4pPr>
              <a:defRPr sz="1800" b="0">
                <a:latin typeface="Manrope" pitchFamily="2" charset="0"/>
              </a:defRPr>
            </a:lvl4pPr>
            <a:lvl5pPr>
              <a:defRPr sz="1800" b="0">
                <a:latin typeface="Manrope" pitchFamily="2" charset="0"/>
              </a:defRPr>
            </a:lvl5pPr>
          </a:lstStyle>
          <a:p>
            <a:pPr lvl="0"/>
            <a:r>
              <a:rPr lang="en-GB"/>
              <a:t>Click to edit Master text styles</a:t>
            </a:r>
          </a:p>
        </p:txBody>
      </p:sp>
    </p:spTree>
    <p:extLst>
      <p:ext uri="{BB962C8B-B14F-4D97-AF65-F5344CB8AC3E}">
        <p14:creationId xmlns:p14="http://schemas.microsoft.com/office/powerpoint/2010/main" val="6771474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_Left Feature_Half">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99D03-9F07-9E43-806B-803BCC7B0A00}"/>
              </a:ext>
            </a:extLst>
          </p:cNvPr>
          <p:cNvSpPr>
            <a:spLocks noGrp="1"/>
          </p:cNvSpPr>
          <p:nvPr>
            <p:ph type="title"/>
          </p:nvPr>
        </p:nvSpPr>
        <p:spPr/>
        <p:txBody>
          <a:bodyPr/>
          <a:lstStyle>
            <a:lvl1pPr>
              <a:defRPr>
                <a:solidFill>
                  <a:srgbClr val="545859"/>
                </a:solidFill>
              </a:defRPr>
            </a:lvl1pPr>
          </a:lstStyle>
          <a:p>
            <a:r>
              <a:rPr lang="en-GB"/>
              <a:t>Click to edit Master title style</a:t>
            </a:r>
            <a:endParaRPr lang="en-US"/>
          </a:p>
        </p:txBody>
      </p:sp>
      <p:sp>
        <p:nvSpPr>
          <p:cNvPr id="3" name="Footer Placeholder 2">
            <a:extLst>
              <a:ext uri="{FF2B5EF4-FFF2-40B4-BE49-F238E27FC236}">
                <a16:creationId xmlns:a16="http://schemas.microsoft.com/office/drawing/2014/main" id="{D5ACD898-6A1A-6946-B841-BFC8F4D81DFC}"/>
              </a:ext>
            </a:extLst>
          </p:cNvPr>
          <p:cNvSpPr>
            <a:spLocks noGrp="1"/>
          </p:cNvSpPr>
          <p:nvPr>
            <p:ph type="ftr" sz="quarter" idx="10"/>
          </p:nvPr>
        </p:nvSpPr>
        <p:spPr/>
        <p:txBody>
          <a:bodyPr/>
          <a:lstStyle/>
          <a:p>
            <a:r>
              <a:rPr lang="en-US"/>
              <a:t>Cheshire and Warrington LEP</a:t>
            </a:r>
          </a:p>
        </p:txBody>
      </p:sp>
      <p:sp>
        <p:nvSpPr>
          <p:cNvPr id="4" name="Slide Number Placeholder 3">
            <a:extLst>
              <a:ext uri="{FF2B5EF4-FFF2-40B4-BE49-F238E27FC236}">
                <a16:creationId xmlns:a16="http://schemas.microsoft.com/office/drawing/2014/main" id="{C7E981F1-1A8A-884C-9E24-C136DEA826E5}"/>
              </a:ext>
            </a:extLst>
          </p:cNvPr>
          <p:cNvSpPr>
            <a:spLocks noGrp="1"/>
          </p:cNvSpPr>
          <p:nvPr>
            <p:ph type="sldNum" sz="quarter" idx="11"/>
          </p:nvPr>
        </p:nvSpPr>
        <p:spPr/>
        <p:txBody>
          <a:bodyPr/>
          <a:lstStyle/>
          <a:p>
            <a:r>
              <a:rPr lang="en-US"/>
              <a:t>Slide </a:t>
            </a:r>
            <a:fld id="{CDE96CC7-AEFB-B348-AD83-C40F922AD3C5}" type="slidenum">
              <a:rPr lang="en-US" smtClean="0"/>
              <a:pPr/>
              <a:t>‹#›</a:t>
            </a:fld>
            <a:endParaRPr lang="en-US"/>
          </a:p>
        </p:txBody>
      </p:sp>
      <p:sp>
        <p:nvSpPr>
          <p:cNvPr id="7" name="Content Placeholder 6">
            <a:extLst>
              <a:ext uri="{FF2B5EF4-FFF2-40B4-BE49-F238E27FC236}">
                <a16:creationId xmlns:a16="http://schemas.microsoft.com/office/drawing/2014/main" id="{C74C870E-2901-C643-8516-6FCC6ED21038}"/>
              </a:ext>
            </a:extLst>
          </p:cNvPr>
          <p:cNvSpPr>
            <a:spLocks noGrp="1"/>
          </p:cNvSpPr>
          <p:nvPr>
            <p:ph sz="quarter" idx="12"/>
          </p:nvPr>
        </p:nvSpPr>
        <p:spPr>
          <a:xfrm>
            <a:off x="1745142" y="2335696"/>
            <a:ext cx="4276800" cy="29035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AA44FA2B-D0C8-924C-8144-ACEDD5A27F3A}"/>
              </a:ext>
            </a:extLst>
          </p:cNvPr>
          <p:cNvPicPr>
            <a:picLocks noChangeAspect="1"/>
          </p:cNvPicPr>
          <p:nvPr userDrawn="1"/>
        </p:nvPicPr>
        <p:blipFill>
          <a:blip r:embed="rId2"/>
          <a:stretch>
            <a:fillRect/>
          </a:stretch>
        </p:blipFill>
        <p:spPr>
          <a:xfrm>
            <a:off x="785331" y="6209355"/>
            <a:ext cx="219236" cy="276428"/>
          </a:xfrm>
          <a:prstGeom prst="rect">
            <a:avLst/>
          </a:prstGeom>
        </p:spPr>
      </p:pic>
      <p:cxnSp>
        <p:nvCxnSpPr>
          <p:cNvPr id="10" name="Straight Connector 9">
            <a:extLst>
              <a:ext uri="{FF2B5EF4-FFF2-40B4-BE49-F238E27FC236}">
                <a16:creationId xmlns:a16="http://schemas.microsoft.com/office/drawing/2014/main" id="{E86CC76D-07B3-F541-B52A-F5508DABF346}"/>
              </a:ext>
            </a:extLst>
          </p:cNvPr>
          <p:cNvCxnSpPr/>
          <p:nvPr userDrawn="1"/>
        </p:nvCxnSpPr>
        <p:spPr>
          <a:xfrm>
            <a:off x="1753765" y="2162271"/>
            <a:ext cx="715617" cy="0"/>
          </a:xfrm>
          <a:prstGeom prst="line">
            <a:avLst/>
          </a:prstGeom>
          <a:ln w="25400" cap="rnd">
            <a:solidFill>
              <a:srgbClr val="545859"/>
            </a:solidFill>
          </a:ln>
        </p:spPr>
        <p:style>
          <a:lnRef idx="1">
            <a:schemeClr val="accent1"/>
          </a:lnRef>
          <a:fillRef idx="0">
            <a:schemeClr val="accent1"/>
          </a:fillRef>
          <a:effectRef idx="0">
            <a:schemeClr val="accent1"/>
          </a:effectRef>
          <a:fontRef idx="minor">
            <a:schemeClr val="tx1"/>
          </a:fontRef>
        </p:style>
      </p:cxnSp>
      <p:sp>
        <p:nvSpPr>
          <p:cNvPr id="11" name="Content Placeholder 6">
            <a:extLst>
              <a:ext uri="{FF2B5EF4-FFF2-40B4-BE49-F238E27FC236}">
                <a16:creationId xmlns:a16="http://schemas.microsoft.com/office/drawing/2014/main" id="{140F0B00-7938-5445-B3DC-4AE05AEFB489}"/>
              </a:ext>
            </a:extLst>
          </p:cNvPr>
          <p:cNvSpPr>
            <a:spLocks noGrp="1"/>
          </p:cNvSpPr>
          <p:nvPr>
            <p:ph sz="quarter" idx="13"/>
          </p:nvPr>
        </p:nvSpPr>
        <p:spPr>
          <a:xfrm>
            <a:off x="7236250" y="2335695"/>
            <a:ext cx="3654000" cy="29035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311907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_Left Feature_FullSu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99D03-9F07-9E43-806B-803BCC7B0A00}"/>
              </a:ext>
            </a:extLst>
          </p:cNvPr>
          <p:cNvSpPr>
            <a:spLocks noGrp="1"/>
          </p:cNvSpPr>
          <p:nvPr>
            <p:ph type="title"/>
          </p:nvPr>
        </p:nvSpPr>
        <p:spPr/>
        <p:txBody>
          <a:bodyPr/>
          <a:lstStyle>
            <a:lvl1pPr>
              <a:defRPr>
                <a:solidFill>
                  <a:srgbClr val="545859"/>
                </a:solidFill>
              </a:defRPr>
            </a:lvl1pPr>
          </a:lstStyle>
          <a:p>
            <a:r>
              <a:rPr lang="en-GB"/>
              <a:t>Click to edit Master title style</a:t>
            </a:r>
            <a:endParaRPr lang="en-US"/>
          </a:p>
        </p:txBody>
      </p:sp>
      <p:sp>
        <p:nvSpPr>
          <p:cNvPr id="3" name="Footer Placeholder 2">
            <a:extLst>
              <a:ext uri="{FF2B5EF4-FFF2-40B4-BE49-F238E27FC236}">
                <a16:creationId xmlns:a16="http://schemas.microsoft.com/office/drawing/2014/main" id="{D5ACD898-6A1A-6946-B841-BFC8F4D81DFC}"/>
              </a:ext>
            </a:extLst>
          </p:cNvPr>
          <p:cNvSpPr>
            <a:spLocks noGrp="1"/>
          </p:cNvSpPr>
          <p:nvPr>
            <p:ph type="ftr" sz="quarter" idx="10"/>
          </p:nvPr>
        </p:nvSpPr>
        <p:spPr/>
        <p:txBody>
          <a:bodyPr/>
          <a:lstStyle/>
          <a:p>
            <a:r>
              <a:rPr lang="en-US"/>
              <a:t>Cheshire and Warrington LEP</a:t>
            </a:r>
          </a:p>
        </p:txBody>
      </p:sp>
      <p:sp>
        <p:nvSpPr>
          <p:cNvPr id="4" name="Slide Number Placeholder 3">
            <a:extLst>
              <a:ext uri="{FF2B5EF4-FFF2-40B4-BE49-F238E27FC236}">
                <a16:creationId xmlns:a16="http://schemas.microsoft.com/office/drawing/2014/main" id="{C7E981F1-1A8A-884C-9E24-C136DEA826E5}"/>
              </a:ext>
            </a:extLst>
          </p:cNvPr>
          <p:cNvSpPr>
            <a:spLocks noGrp="1"/>
          </p:cNvSpPr>
          <p:nvPr>
            <p:ph type="sldNum" sz="quarter" idx="11"/>
          </p:nvPr>
        </p:nvSpPr>
        <p:spPr/>
        <p:txBody>
          <a:bodyPr/>
          <a:lstStyle/>
          <a:p>
            <a:r>
              <a:rPr lang="en-US"/>
              <a:t>Slide </a:t>
            </a:r>
            <a:fld id="{CDE96CC7-AEFB-B348-AD83-C40F922AD3C5}" type="slidenum">
              <a:rPr lang="en-US" smtClean="0"/>
              <a:pPr/>
              <a:t>‹#›</a:t>
            </a:fld>
            <a:endParaRPr lang="en-US"/>
          </a:p>
        </p:txBody>
      </p:sp>
      <p:sp>
        <p:nvSpPr>
          <p:cNvPr id="7" name="Content Placeholder 6">
            <a:extLst>
              <a:ext uri="{FF2B5EF4-FFF2-40B4-BE49-F238E27FC236}">
                <a16:creationId xmlns:a16="http://schemas.microsoft.com/office/drawing/2014/main" id="{C74C870E-2901-C643-8516-6FCC6ED21038}"/>
              </a:ext>
            </a:extLst>
          </p:cNvPr>
          <p:cNvSpPr>
            <a:spLocks noGrp="1"/>
          </p:cNvSpPr>
          <p:nvPr>
            <p:ph sz="quarter" idx="12"/>
          </p:nvPr>
        </p:nvSpPr>
        <p:spPr>
          <a:xfrm>
            <a:off x="1745142" y="2335696"/>
            <a:ext cx="4276800" cy="29035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5">
            <a:extLst>
              <a:ext uri="{FF2B5EF4-FFF2-40B4-BE49-F238E27FC236}">
                <a16:creationId xmlns:a16="http://schemas.microsoft.com/office/drawing/2014/main" id="{368967DC-6A8D-0E4F-9698-DE97BD877386}"/>
              </a:ext>
            </a:extLst>
          </p:cNvPr>
          <p:cNvSpPr>
            <a:spLocks noGrp="1"/>
          </p:cNvSpPr>
          <p:nvPr>
            <p:ph type="pic" sz="quarter" idx="13" hasCustomPrompt="1"/>
          </p:nvPr>
        </p:nvSpPr>
        <p:spPr>
          <a:xfrm>
            <a:off x="6613450" y="1187450"/>
            <a:ext cx="5446788" cy="4465638"/>
          </a:xfrm>
        </p:spPr>
        <p:txBody>
          <a:bodyPr lIns="360000" rIns="360000" anchor="ctr" anchorCtr="0"/>
          <a:lstStyle>
            <a:lvl1pPr marL="0" marR="0" indent="0" algn="l" defTabSz="904598" rtl="0" eaLnBrk="1" fontAlgn="auto" latinLnBrk="0" hangingPunct="1">
              <a:lnSpc>
                <a:spcPct val="90000"/>
              </a:lnSpc>
              <a:spcBef>
                <a:spcPts val="989"/>
              </a:spcBef>
              <a:spcAft>
                <a:spcPts val="0"/>
              </a:spcAft>
              <a:buClrTx/>
              <a:buSzTx/>
              <a:buFont typeface="Arial" panose="020B0604020202020204" pitchFamily="34" charset="0"/>
              <a:buNone/>
              <a:tabLst/>
              <a:defRPr/>
            </a:lvl1pPr>
          </a:lstStyle>
          <a:p>
            <a:pPr marL="226149" marR="0" lvl="0" indent="-226149" algn="l" defTabSz="904598" rtl="0" eaLnBrk="1" fontAlgn="auto" latinLnBrk="0" hangingPunct="1">
              <a:lnSpc>
                <a:spcPct val="90000"/>
              </a:lnSpc>
              <a:spcBef>
                <a:spcPts val="989"/>
              </a:spcBef>
              <a:spcAft>
                <a:spcPts val="0"/>
              </a:spcAft>
              <a:buClrTx/>
              <a:buSzTx/>
              <a:buFont typeface="Arial" panose="020B0604020202020204" pitchFamily="34" charset="0"/>
              <a:buChar char="•"/>
              <a:tabLst/>
              <a:defRPr/>
            </a:pPr>
            <a:r>
              <a:rPr lang="en-US"/>
              <a:t>Add a brand compliant picture, for more information check the QuickStart Guide</a:t>
            </a:r>
          </a:p>
        </p:txBody>
      </p:sp>
      <p:pic>
        <p:nvPicPr>
          <p:cNvPr id="5" name="Picture 4">
            <a:extLst>
              <a:ext uri="{FF2B5EF4-FFF2-40B4-BE49-F238E27FC236}">
                <a16:creationId xmlns:a16="http://schemas.microsoft.com/office/drawing/2014/main" id="{0BA89A75-1F7C-D04D-A692-8A446E227CE9}"/>
              </a:ext>
            </a:extLst>
          </p:cNvPr>
          <p:cNvPicPr>
            <a:picLocks noChangeAspect="1"/>
          </p:cNvPicPr>
          <p:nvPr userDrawn="1"/>
        </p:nvPicPr>
        <p:blipFill>
          <a:blip r:embed="rId2"/>
          <a:stretch>
            <a:fillRect/>
          </a:stretch>
        </p:blipFill>
        <p:spPr>
          <a:xfrm>
            <a:off x="10738644" y="0"/>
            <a:ext cx="604800" cy="1799280"/>
          </a:xfrm>
          <a:prstGeom prst="rect">
            <a:avLst/>
          </a:prstGeom>
        </p:spPr>
      </p:pic>
      <p:pic>
        <p:nvPicPr>
          <p:cNvPr id="9" name="Picture 8">
            <a:extLst>
              <a:ext uri="{FF2B5EF4-FFF2-40B4-BE49-F238E27FC236}">
                <a16:creationId xmlns:a16="http://schemas.microsoft.com/office/drawing/2014/main" id="{AA44FA2B-D0C8-924C-8144-ACEDD5A27F3A}"/>
              </a:ext>
            </a:extLst>
          </p:cNvPr>
          <p:cNvPicPr>
            <a:picLocks noChangeAspect="1"/>
          </p:cNvPicPr>
          <p:nvPr userDrawn="1"/>
        </p:nvPicPr>
        <p:blipFill>
          <a:blip r:embed="rId3"/>
          <a:stretch>
            <a:fillRect/>
          </a:stretch>
        </p:blipFill>
        <p:spPr>
          <a:xfrm>
            <a:off x="785331" y="6209355"/>
            <a:ext cx="219236" cy="276428"/>
          </a:xfrm>
          <a:prstGeom prst="rect">
            <a:avLst/>
          </a:prstGeom>
        </p:spPr>
      </p:pic>
      <p:cxnSp>
        <p:nvCxnSpPr>
          <p:cNvPr id="10" name="Straight Connector 9">
            <a:extLst>
              <a:ext uri="{FF2B5EF4-FFF2-40B4-BE49-F238E27FC236}">
                <a16:creationId xmlns:a16="http://schemas.microsoft.com/office/drawing/2014/main" id="{E86CC76D-07B3-F541-B52A-F5508DABF346}"/>
              </a:ext>
            </a:extLst>
          </p:cNvPr>
          <p:cNvCxnSpPr/>
          <p:nvPr userDrawn="1"/>
        </p:nvCxnSpPr>
        <p:spPr>
          <a:xfrm>
            <a:off x="1753765" y="2162271"/>
            <a:ext cx="715617" cy="0"/>
          </a:xfrm>
          <a:prstGeom prst="line">
            <a:avLst/>
          </a:prstGeom>
          <a:ln w="25400" cap="rnd">
            <a:solidFill>
              <a:srgbClr val="54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90482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_Left Feature_Full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99D03-9F07-9E43-806B-803BCC7B0A00}"/>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D5ACD898-6A1A-6946-B841-BFC8F4D81DFC}"/>
              </a:ext>
            </a:extLst>
          </p:cNvPr>
          <p:cNvSpPr>
            <a:spLocks noGrp="1"/>
          </p:cNvSpPr>
          <p:nvPr>
            <p:ph type="ftr" sz="quarter" idx="10"/>
          </p:nvPr>
        </p:nvSpPr>
        <p:spPr/>
        <p:txBody>
          <a:bodyPr/>
          <a:lstStyle/>
          <a:p>
            <a:r>
              <a:rPr lang="en-US"/>
              <a:t>Cheshire and Warrington LEP</a:t>
            </a:r>
          </a:p>
        </p:txBody>
      </p:sp>
      <p:sp>
        <p:nvSpPr>
          <p:cNvPr id="4" name="Slide Number Placeholder 3">
            <a:extLst>
              <a:ext uri="{FF2B5EF4-FFF2-40B4-BE49-F238E27FC236}">
                <a16:creationId xmlns:a16="http://schemas.microsoft.com/office/drawing/2014/main" id="{C7E981F1-1A8A-884C-9E24-C136DEA826E5}"/>
              </a:ext>
            </a:extLst>
          </p:cNvPr>
          <p:cNvSpPr>
            <a:spLocks noGrp="1"/>
          </p:cNvSpPr>
          <p:nvPr>
            <p:ph type="sldNum" sz="quarter" idx="11"/>
          </p:nvPr>
        </p:nvSpPr>
        <p:spPr/>
        <p:txBody>
          <a:bodyPr/>
          <a:lstStyle/>
          <a:p>
            <a:r>
              <a:rPr lang="en-US"/>
              <a:t>Slide </a:t>
            </a:r>
            <a:fld id="{CDE96CC7-AEFB-B348-AD83-C40F922AD3C5}" type="slidenum">
              <a:rPr lang="en-US" smtClean="0"/>
              <a:pPr/>
              <a:t>‹#›</a:t>
            </a:fld>
            <a:endParaRPr lang="en-US"/>
          </a:p>
        </p:txBody>
      </p:sp>
      <p:sp>
        <p:nvSpPr>
          <p:cNvPr id="7" name="Content Placeholder 6">
            <a:extLst>
              <a:ext uri="{FF2B5EF4-FFF2-40B4-BE49-F238E27FC236}">
                <a16:creationId xmlns:a16="http://schemas.microsoft.com/office/drawing/2014/main" id="{C74C870E-2901-C643-8516-6FCC6ED21038}"/>
              </a:ext>
            </a:extLst>
          </p:cNvPr>
          <p:cNvSpPr>
            <a:spLocks noGrp="1"/>
          </p:cNvSpPr>
          <p:nvPr>
            <p:ph sz="quarter" idx="12"/>
          </p:nvPr>
        </p:nvSpPr>
        <p:spPr>
          <a:xfrm>
            <a:off x="1745142" y="2335696"/>
            <a:ext cx="4276800" cy="29035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5">
            <a:extLst>
              <a:ext uri="{FF2B5EF4-FFF2-40B4-BE49-F238E27FC236}">
                <a16:creationId xmlns:a16="http://schemas.microsoft.com/office/drawing/2014/main" id="{368967DC-6A8D-0E4F-9698-DE97BD877386}"/>
              </a:ext>
            </a:extLst>
          </p:cNvPr>
          <p:cNvSpPr>
            <a:spLocks noGrp="1"/>
          </p:cNvSpPr>
          <p:nvPr>
            <p:ph type="pic" sz="quarter" idx="13" hasCustomPrompt="1"/>
          </p:nvPr>
        </p:nvSpPr>
        <p:spPr>
          <a:xfrm>
            <a:off x="6613450" y="1187450"/>
            <a:ext cx="5446788" cy="4465638"/>
          </a:xfrm>
        </p:spPr>
        <p:txBody>
          <a:bodyPr lIns="360000" rIns="360000" anchor="ctr" anchorCtr="0"/>
          <a:lstStyle>
            <a:lvl1pPr marL="226149" marR="0" indent="-226149" algn="l" defTabSz="904598" rtl="0" eaLnBrk="1" fontAlgn="auto" latinLnBrk="0" hangingPunct="1">
              <a:lnSpc>
                <a:spcPct val="90000"/>
              </a:lnSpc>
              <a:spcBef>
                <a:spcPts val="989"/>
              </a:spcBef>
              <a:spcAft>
                <a:spcPts val="0"/>
              </a:spcAft>
              <a:buClrTx/>
              <a:buSzTx/>
              <a:buFont typeface="Arial" panose="020B0604020202020204" pitchFamily="34" charset="0"/>
              <a:buChar char="•"/>
              <a:tabLst/>
              <a:defRPr/>
            </a:lvl1pPr>
          </a:lstStyle>
          <a:p>
            <a:pPr marL="226149" marR="0" lvl="0" indent="-226149" algn="l" defTabSz="904598" rtl="0" eaLnBrk="1" fontAlgn="auto" latinLnBrk="0" hangingPunct="1">
              <a:lnSpc>
                <a:spcPct val="90000"/>
              </a:lnSpc>
              <a:spcBef>
                <a:spcPts val="989"/>
              </a:spcBef>
              <a:spcAft>
                <a:spcPts val="0"/>
              </a:spcAft>
              <a:buClrTx/>
              <a:buSzTx/>
              <a:buFont typeface="Arial" panose="020B0604020202020204" pitchFamily="34" charset="0"/>
              <a:buChar char="•"/>
              <a:tabLst/>
              <a:defRPr/>
            </a:pPr>
            <a:r>
              <a:rPr lang="en-US"/>
              <a:t>Add a brand compliant picture, for more information check the QuickStart Guide</a:t>
            </a:r>
          </a:p>
        </p:txBody>
      </p:sp>
      <p:pic>
        <p:nvPicPr>
          <p:cNvPr id="5" name="Picture 4">
            <a:extLst>
              <a:ext uri="{FF2B5EF4-FFF2-40B4-BE49-F238E27FC236}">
                <a16:creationId xmlns:a16="http://schemas.microsoft.com/office/drawing/2014/main" id="{81F937C1-8746-2A45-8F8E-1925B3ECEDC5}"/>
              </a:ext>
            </a:extLst>
          </p:cNvPr>
          <p:cNvPicPr>
            <a:picLocks noChangeAspect="1"/>
          </p:cNvPicPr>
          <p:nvPr userDrawn="1"/>
        </p:nvPicPr>
        <p:blipFill>
          <a:blip r:embed="rId2"/>
          <a:stretch>
            <a:fillRect/>
          </a:stretch>
        </p:blipFill>
        <p:spPr>
          <a:xfrm>
            <a:off x="10738644" y="0"/>
            <a:ext cx="604800" cy="1799280"/>
          </a:xfrm>
          <a:prstGeom prst="rect">
            <a:avLst/>
          </a:prstGeom>
        </p:spPr>
      </p:pic>
      <p:pic>
        <p:nvPicPr>
          <p:cNvPr id="9" name="Picture 8">
            <a:extLst>
              <a:ext uri="{FF2B5EF4-FFF2-40B4-BE49-F238E27FC236}">
                <a16:creationId xmlns:a16="http://schemas.microsoft.com/office/drawing/2014/main" id="{BE8B5960-510F-F841-BE35-6295C6142AE4}"/>
              </a:ext>
            </a:extLst>
          </p:cNvPr>
          <p:cNvPicPr>
            <a:picLocks noChangeAspect="1"/>
          </p:cNvPicPr>
          <p:nvPr userDrawn="1"/>
        </p:nvPicPr>
        <p:blipFill>
          <a:blip r:embed="rId3"/>
          <a:stretch>
            <a:fillRect/>
          </a:stretch>
        </p:blipFill>
        <p:spPr>
          <a:xfrm>
            <a:off x="785331" y="6209355"/>
            <a:ext cx="219236" cy="276428"/>
          </a:xfrm>
          <a:prstGeom prst="rect">
            <a:avLst/>
          </a:prstGeom>
        </p:spPr>
      </p:pic>
      <p:cxnSp>
        <p:nvCxnSpPr>
          <p:cNvPr id="10" name="Straight Connector 9">
            <a:extLst>
              <a:ext uri="{FF2B5EF4-FFF2-40B4-BE49-F238E27FC236}">
                <a16:creationId xmlns:a16="http://schemas.microsoft.com/office/drawing/2014/main" id="{BB3C11D1-8CE9-F24F-9E7D-C28B1286FA89}"/>
              </a:ext>
            </a:extLst>
          </p:cNvPr>
          <p:cNvCxnSpPr/>
          <p:nvPr userDrawn="1"/>
        </p:nvCxnSpPr>
        <p:spPr>
          <a:xfrm>
            <a:off x="1744348" y="2162271"/>
            <a:ext cx="715617" cy="0"/>
          </a:xfrm>
          <a:prstGeom prst="line">
            <a:avLst/>
          </a:prstGeom>
          <a:ln w="25400" cap="rnd">
            <a:solidFill>
              <a:srgbClr val="54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24973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_Left Feature_Full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99D03-9F07-9E43-806B-803BCC7B0A00}"/>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D5ACD898-6A1A-6946-B841-BFC8F4D81DFC}"/>
              </a:ext>
            </a:extLst>
          </p:cNvPr>
          <p:cNvSpPr>
            <a:spLocks noGrp="1"/>
          </p:cNvSpPr>
          <p:nvPr>
            <p:ph type="ftr" sz="quarter" idx="10"/>
          </p:nvPr>
        </p:nvSpPr>
        <p:spPr/>
        <p:txBody>
          <a:bodyPr/>
          <a:lstStyle/>
          <a:p>
            <a:r>
              <a:rPr lang="en-US"/>
              <a:t>Cheshire and Warrington LEP</a:t>
            </a:r>
          </a:p>
        </p:txBody>
      </p:sp>
      <p:sp>
        <p:nvSpPr>
          <p:cNvPr id="4" name="Slide Number Placeholder 3">
            <a:extLst>
              <a:ext uri="{FF2B5EF4-FFF2-40B4-BE49-F238E27FC236}">
                <a16:creationId xmlns:a16="http://schemas.microsoft.com/office/drawing/2014/main" id="{C7E981F1-1A8A-884C-9E24-C136DEA826E5}"/>
              </a:ext>
            </a:extLst>
          </p:cNvPr>
          <p:cNvSpPr>
            <a:spLocks noGrp="1"/>
          </p:cNvSpPr>
          <p:nvPr>
            <p:ph type="sldNum" sz="quarter" idx="11"/>
          </p:nvPr>
        </p:nvSpPr>
        <p:spPr/>
        <p:txBody>
          <a:bodyPr/>
          <a:lstStyle/>
          <a:p>
            <a:r>
              <a:rPr lang="en-US"/>
              <a:t>Slide </a:t>
            </a:r>
            <a:fld id="{CDE96CC7-AEFB-B348-AD83-C40F922AD3C5}" type="slidenum">
              <a:rPr lang="en-US" smtClean="0"/>
              <a:pPr/>
              <a:t>‹#›</a:t>
            </a:fld>
            <a:endParaRPr lang="en-US"/>
          </a:p>
        </p:txBody>
      </p:sp>
      <p:sp>
        <p:nvSpPr>
          <p:cNvPr id="7" name="Content Placeholder 6">
            <a:extLst>
              <a:ext uri="{FF2B5EF4-FFF2-40B4-BE49-F238E27FC236}">
                <a16:creationId xmlns:a16="http://schemas.microsoft.com/office/drawing/2014/main" id="{C74C870E-2901-C643-8516-6FCC6ED21038}"/>
              </a:ext>
            </a:extLst>
          </p:cNvPr>
          <p:cNvSpPr>
            <a:spLocks noGrp="1"/>
          </p:cNvSpPr>
          <p:nvPr>
            <p:ph sz="quarter" idx="12"/>
          </p:nvPr>
        </p:nvSpPr>
        <p:spPr>
          <a:xfrm>
            <a:off x="1745142" y="2335696"/>
            <a:ext cx="4276800" cy="29035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5">
            <a:extLst>
              <a:ext uri="{FF2B5EF4-FFF2-40B4-BE49-F238E27FC236}">
                <a16:creationId xmlns:a16="http://schemas.microsoft.com/office/drawing/2014/main" id="{368967DC-6A8D-0E4F-9698-DE97BD877386}"/>
              </a:ext>
            </a:extLst>
          </p:cNvPr>
          <p:cNvSpPr>
            <a:spLocks noGrp="1"/>
          </p:cNvSpPr>
          <p:nvPr>
            <p:ph type="pic" sz="quarter" idx="13" hasCustomPrompt="1"/>
          </p:nvPr>
        </p:nvSpPr>
        <p:spPr>
          <a:xfrm>
            <a:off x="6613450" y="1187450"/>
            <a:ext cx="5446788" cy="4465638"/>
          </a:xfrm>
        </p:spPr>
        <p:txBody>
          <a:bodyPr lIns="360000" rIns="360000" anchor="ctr" anchorCtr="0"/>
          <a:lstStyle>
            <a:lvl1pPr marL="226149" marR="0" indent="-226149" algn="l" defTabSz="904598" rtl="0" eaLnBrk="1" fontAlgn="auto" latinLnBrk="0" hangingPunct="1">
              <a:lnSpc>
                <a:spcPct val="90000"/>
              </a:lnSpc>
              <a:spcBef>
                <a:spcPts val="989"/>
              </a:spcBef>
              <a:spcAft>
                <a:spcPts val="0"/>
              </a:spcAft>
              <a:buClrTx/>
              <a:buSzTx/>
              <a:buFont typeface="Arial" panose="020B0604020202020204" pitchFamily="34" charset="0"/>
              <a:buChar char="•"/>
              <a:tabLst/>
              <a:defRPr/>
            </a:lvl1pPr>
          </a:lstStyle>
          <a:p>
            <a:pPr marL="226149" marR="0" lvl="0" indent="-226149" algn="l" defTabSz="904598" rtl="0" eaLnBrk="1" fontAlgn="auto" latinLnBrk="0" hangingPunct="1">
              <a:lnSpc>
                <a:spcPct val="90000"/>
              </a:lnSpc>
              <a:spcBef>
                <a:spcPts val="989"/>
              </a:spcBef>
              <a:spcAft>
                <a:spcPts val="0"/>
              </a:spcAft>
              <a:buClrTx/>
              <a:buSzTx/>
              <a:buFont typeface="Arial" panose="020B0604020202020204" pitchFamily="34" charset="0"/>
              <a:buChar char="•"/>
              <a:tabLst/>
              <a:defRPr/>
            </a:pPr>
            <a:r>
              <a:rPr lang="en-US"/>
              <a:t>Add a brand compliant picture, for more information check the QuickStart Guide</a:t>
            </a:r>
          </a:p>
        </p:txBody>
      </p:sp>
      <p:pic>
        <p:nvPicPr>
          <p:cNvPr id="9" name="Picture 8">
            <a:extLst>
              <a:ext uri="{FF2B5EF4-FFF2-40B4-BE49-F238E27FC236}">
                <a16:creationId xmlns:a16="http://schemas.microsoft.com/office/drawing/2014/main" id="{E0FEAF4F-A11F-E943-B64D-44020C12246C}"/>
              </a:ext>
            </a:extLst>
          </p:cNvPr>
          <p:cNvPicPr>
            <a:picLocks noChangeAspect="1"/>
          </p:cNvPicPr>
          <p:nvPr userDrawn="1"/>
        </p:nvPicPr>
        <p:blipFill>
          <a:blip r:embed="rId2"/>
          <a:stretch>
            <a:fillRect/>
          </a:stretch>
        </p:blipFill>
        <p:spPr>
          <a:xfrm>
            <a:off x="10738644" y="0"/>
            <a:ext cx="604800" cy="1799280"/>
          </a:xfrm>
          <a:prstGeom prst="rect">
            <a:avLst/>
          </a:prstGeom>
        </p:spPr>
      </p:pic>
      <p:pic>
        <p:nvPicPr>
          <p:cNvPr id="10" name="Picture 9">
            <a:extLst>
              <a:ext uri="{FF2B5EF4-FFF2-40B4-BE49-F238E27FC236}">
                <a16:creationId xmlns:a16="http://schemas.microsoft.com/office/drawing/2014/main" id="{A75AAC44-754F-7D43-AE68-A617C0EE81F9}"/>
              </a:ext>
            </a:extLst>
          </p:cNvPr>
          <p:cNvPicPr>
            <a:picLocks noChangeAspect="1"/>
          </p:cNvPicPr>
          <p:nvPr userDrawn="1"/>
        </p:nvPicPr>
        <p:blipFill>
          <a:blip r:embed="rId3"/>
          <a:stretch>
            <a:fillRect/>
          </a:stretch>
        </p:blipFill>
        <p:spPr>
          <a:xfrm>
            <a:off x="785331" y="6209355"/>
            <a:ext cx="219236" cy="276428"/>
          </a:xfrm>
          <a:prstGeom prst="rect">
            <a:avLst/>
          </a:prstGeom>
        </p:spPr>
      </p:pic>
      <p:cxnSp>
        <p:nvCxnSpPr>
          <p:cNvPr id="11" name="Straight Connector 10">
            <a:extLst>
              <a:ext uri="{FF2B5EF4-FFF2-40B4-BE49-F238E27FC236}">
                <a16:creationId xmlns:a16="http://schemas.microsoft.com/office/drawing/2014/main" id="{2C4B0D64-3F75-2042-A97E-326D4C9F3373}"/>
              </a:ext>
            </a:extLst>
          </p:cNvPr>
          <p:cNvCxnSpPr/>
          <p:nvPr userDrawn="1"/>
        </p:nvCxnSpPr>
        <p:spPr>
          <a:xfrm>
            <a:off x="1753765" y="2162271"/>
            <a:ext cx="715617" cy="0"/>
          </a:xfrm>
          <a:prstGeom prst="line">
            <a:avLst/>
          </a:prstGeom>
          <a:ln w="25400" cap="rnd">
            <a:solidFill>
              <a:srgbClr val="54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6783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_Left Feature_BorderSu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99D03-9F07-9E43-806B-803BCC7B0A00}"/>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D5ACD898-6A1A-6946-B841-BFC8F4D81DFC}"/>
              </a:ext>
            </a:extLst>
          </p:cNvPr>
          <p:cNvSpPr>
            <a:spLocks noGrp="1"/>
          </p:cNvSpPr>
          <p:nvPr>
            <p:ph type="ftr" sz="quarter" idx="10"/>
          </p:nvPr>
        </p:nvSpPr>
        <p:spPr/>
        <p:txBody>
          <a:bodyPr/>
          <a:lstStyle/>
          <a:p>
            <a:r>
              <a:rPr lang="en-US"/>
              <a:t>Cheshire and Warrington LEP</a:t>
            </a:r>
          </a:p>
        </p:txBody>
      </p:sp>
      <p:sp>
        <p:nvSpPr>
          <p:cNvPr id="4" name="Slide Number Placeholder 3">
            <a:extLst>
              <a:ext uri="{FF2B5EF4-FFF2-40B4-BE49-F238E27FC236}">
                <a16:creationId xmlns:a16="http://schemas.microsoft.com/office/drawing/2014/main" id="{C7E981F1-1A8A-884C-9E24-C136DEA826E5}"/>
              </a:ext>
            </a:extLst>
          </p:cNvPr>
          <p:cNvSpPr>
            <a:spLocks noGrp="1"/>
          </p:cNvSpPr>
          <p:nvPr>
            <p:ph type="sldNum" sz="quarter" idx="11"/>
          </p:nvPr>
        </p:nvSpPr>
        <p:spPr/>
        <p:txBody>
          <a:bodyPr/>
          <a:lstStyle/>
          <a:p>
            <a:r>
              <a:rPr lang="en-US"/>
              <a:t>Slide </a:t>
            </a:r>
            <a:fld id="{CDE96CC7-AEFB-B348-AD83-C40F922AD3C5}" type="slidenum">
              <a:rPr lang="en-US" smtClean="0"/>
              <a:pPr/>
              <a:t>‹#›</a:t>
            </a:fld>
            <a:endParaRPr lang="en-US"/>
          </a:p>
        </p:txBody>
      </p:sp>
      <p:sp>
        <p:nvSpPr>
          <p:cNvPr id="7" name="Content Placeholder 6">
            <a:extLst>
              <a:ext uri="{FF2B5EF4-FFF2-40B4-BE49-F238E27FC236}">
                <a16:creationId xmlns:a16="http://schemas.microsoft.com/office/drawing/2014/main" id="{C74C870E-2901-C643-8516-6FCC6ED21038}"/>
              </a:ext>
            </a:extLst>
          </p:cNvPr>
          <p:cNvSpPr>
            <a:spLocks noGrp="1"/>
          </p:cNvSpPr>
          <p:nvPr>
            <p:ph sz="quarter" idx="12"/>
          </p:nvPr>
        </p:nvSpPr>
        <p:spPr>
          <a:xfrm>
            <a:off x="1745142" y="2335696"/>
            <a:ext cx="4276800" cy="29035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Picture Placeholder 5">
            <a:extLst>
              <a:ext uri="{FF2B5EF4-FFF2-40B4-BE49-F238E27FC236}">
                <a16:creationId xmlns:a16="http://schemas.microsoft.com/office/drawing/2014/main" id="{EE09D906-F5FD-F64A-ACD9-FF1C7C1D2056}"/>
              </a:ext>
            </a:extLst>
          </p:cNvPr>
          <p:cNvSpPr>
            <a:spLocks noGrp="1"/>
          </p:cNvSpPr>
          <p:nvPr>
            <p:ph type="pic" sz="quarter" idx="13" hasCustomPrompt="1"/>
          </p:nvPr>
        </p:nvSpPr>
        <p:spPr>
          <a:xfrm>
            <a:off x="6613450" y="1187450"/>
            <a:ext cx="4276800" cy="4465638"/>
          </a:xfrm>
        </p:spPr>
        <p:txBody>
          <a:bodyPr lIns="360000" rIns="360000" anchor="ctr" anchorCtr="0"/>
          <a:lstStyle>
            <a:lvl1pPr marL="226149" marR="0" indent="-226149" algn="l" defTabSz="904598" rtl="0" eaLnBrk="1" fontAlgn="auto" latinLnBrk="0" hangingPunct="1">
              <a:lnSpc>
                <a:spcPct val="90000"/>
              </a:lnSpc>
              <a:spcBef>
                <a:spcPts val="989"/>
              </a:spcBef>
              <a:spcAft>
                <a:spcPts val="0"/>
              </a:spcAft>
              <a:buClrTx/>
              <a:buSzTx/>
              <a:buFont typeface="Arial" panose="020B0604020202020204" pitchFamily="34" charset="0"/>
              <a:buChar char="•"/>
              <a:tabLst/>
              <a:defRPr/>
            </a:lvl1pPr>
          </a:lstStyle>
          <a:p>
            <a:pPr marL="226149" marR="0" lvl="0" indent="-226149" algn="l" defTabSz="904598" rtl="0" eaLnBrk="1" fontAlgn="auto" latinLnBrk="0" hangingPunct="1">
              <a:lnSpc>
                <a:spcPct val="90000"/>
              </a:lnSpc>
              <a:spcBef>
                <a:spcPts val="989"/>
              </a:spcBef>
              <a:spcAft>
                <a:spcPts val="0"/>
              </a:spcAft>
              <a:buClrTx/>
              <a:buSzTx/>
              <a:buFont typeface="Arial" panose="020B0604020202020204" pitchFamily="34" charset="0"/>
              <a:buChar char="•"/>
              <a:tabLst/>
              <a:defRPr/>
            </a:pPr>
            <a:r>
              <a:rPr lang="en-US"/>
              <a:t>Add a brand compliant picture, for more information check the QuickStart Guide</a:t>
            </a:r>
          </a:p>
        </p:txBody>
      </p:sp>
      <p:pic>
        <p:nvPicPr>
          <p:cNvPr id="8" name="Picture 7">
            <a:extLst>
              <a:ext uri="{FF2B5EF4-FFF2-40B4-BE49-F238E27FC236}">
                <a16:creationId xmlns:a16="http://schemas.microsoft.com/office/drawing/2014/main" id="{1B0695D5-60B3-E04E-BA41-DC1D09512EEA}"/>
              </a:ext>
            </a:extLst>
          </p:cNvPr>
          <p:cNvPicPr>
            <a:picLocks noChangeAspect="1"/>
          </p:cNvPicPr>
          <p:nvPr userDrawn="1"/>
        </p:nvPicPr>
        <p:blipFill>
          <a:blip r:embed="rId2"/>
          <a:stretch>
            <a:fillRect/>
          </a:stretch>
        </p:blipFill>
        <p:spPr>
          <a:xfrm rot="5400000">
            <a:off x="10858198" y="4037165"/>
            <a:ext cx="604800" cy="1799280"/>
          </a:xfrm>
          <a:prstGeom prst="rect">
            <a:avLst/>
          </a:prstGeom>
        </p:spPr>
      </p:pic>
      <p:pic>
        <p:nvPicPr>
          <p:cNvPr id="9" name="Picture 8">
            <a:extLst>
              <a:ext uri="{FF2B5EF4-FFF2-40B4-BE49-F238E27FC236}">
                <a16:creationId xmlns:a16="http://schemas.microsoft.com/office/drawing/2014/main" id="{EEE923DD-D7C2-BB46-9888-B1E41483D3F5}"/>
              </a:ext>
            </a:extLst>
          </p:cNvPr>
          <p:cNvPicPr>
            <a:picLocks noChangeAspect="1"/>
          </p:cNvPicPr>
          <p:nvPr userDrawn="1"/>
        </p:nvPicPr>
        <p:blipFill>
          <a:blip r:embed="rId3"/>
          <a:stretch>
            <a:fillRect/>
          </a:stretch>
        </p:blipFill>
        <p:spPr>
          <a:xfrm>
            <a:off x="785331" y="6209355"/>
            <a:ext cx="219236" cy="276428"/>
          </a:xfrm>
          <a:prstGeom prst="rect">
            <a:avLst/>
          </a:prstGeom>
        </p:spPr>
      </p:pic>
      <p:cxnSp>
        <p:nvCxnSpPr>
          <p:cNvPr id="10" name="Straight Connector 9">
            <a:extLst>
              <a:ext uri="{FF2B5EF4-FFF2-40B4-BE49-F238E27FC236}">
                <a16:creationId xmlns:a16="http://schemas.microsoft.com/office/drawing/2014/main" id="{9244CFF9-D343-F940-AB56-7ED5C782E02F}"/>
              </a:ext>
            </a:extLst>
          </p:cNvPr>
          <p:cNvCxnSpPr/>
          <p:nvPr userDrawn="1"/>
        </p:nvCxnSpPr>
        <p:spPr>
          <a:xfrm>
            <a:off x="1753765" y="2162271"/>
            <a:ext cx="715617" cy="0"/>
          </a:xfrm>
          <a:prstGeom prst="line">
            <a:avLst/>
          </a:prstGeom>
          <a:ln w="25400" cap="rnd">
            <a:solidFill>
              <a:srgbClr val="54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63754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_Left Feature_Border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99D03-9F07-9E43-806B-803BCC7B0A00}"/>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D5ACD898-6A1A-6946-B841-BFC8F4D81DFC}"/>
              </a:ext>
            </a:extLst>
          </p:cNvPr>
          <p:cNvSpPr>
            <a:spLocks noGrp="1"/>
          </p:cNvSpPr>
          <p:nvPr>
            <p:ph type="ftr" sz="quarter" idx="10"/>
          </p:nvPr>
        </p:nvSpPr>
        <p:spPr/>
        <p:txBody>
          <a:bodyPr/>
          <a:lstStyle/>
          <a:p>
            <a:r>
              <a:rPr lang="en-US"/>
              <a:t>Cheshire and Warrington LEP</a:t>
            </a:r>
          </a:p>
        </p:txBody>
      </p:sp>
      <p:sp>
        <p:nvSpPr>
          <p:cNvPr id="4" name="Slide Number Placeholder 3">
            <a:extLst>
              <a:ext uri="{FF2B5EF4-FFF2-40B4-BE49-F238E27FC236}">
                <a16:creationId xmlns:a16="http://schemas.microsoft.com/office/drawing/2014/main" id="{C7E981F1-1A8A-884C-9E24-C136DEA826E5}"/>
              </a:ext>
            </a:extLst>
          </p:cNvPr>
          <p:cNvSpPr>
            <a:spLocks noGrp="1"/>
          </p:cNvSpPr>
          <p:nvPr>
            <p:ph type="sldNum" sz="quarter" idx="11"/>
          </p:nvPr>
        </p:nvSpPr>
        <p:spPr/>
        <p:txBody>
          <a:bodyPr/>
          <a:lstStyle/>
          <a:p>
            <a:r>
              <a:rPr lang="en-US"/>
              <a:t>Slide </a:t>
            </a:r>
            <a:fld id="{CDE96CC7-AEFB-B348-AD83-C40F922AD3C5}" type="slidenum">
              <a:rPr lang="en-US" smtClean="0"/>
              <a:pPr/>
              <a:t>‹#›</a:t>
            </a:fld>
            <a:endParaRPr lang="en-US"/>
          </a:p>
        </p:txBody>
      </p:sp>
      <p:sp>
        <p:nvSpPr>
          <p:cNvPr id="7" name="Content Placeholder 6">
            <a:extLst>
              <a:ext uri="{FF2B5EF4-FFF2-40B4-BE49-F238E27FC236}">
                <a16:creationId xmlns:a16="http://schemas.microsoft.com/office/drawing/2014/main" id="{C74C870E-2901-C643-8516-6FCC6ED21038}"/>
              </a:ext>
            </a:extLst>
          </p:cNvPr>
          <p:cNvSpPr>
            <a:spLocks noGrp="1"/>
          </p:cNvSpPr>
          <p:nvPr>
            <p:ph sz="quarter" idx="12"/>
          </p:nvPr>
        </p:nvSpPr>
        <p:spPr>
          <a:xfrm>
            <a:off x="1748741" y="2335696"/>
            <a:ext cx="4276800" cy="29035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Picture Placeholder 5">
            <a:extLst>
              <a:ext uri="{FF2B5EF4-FFF2-40B4-BE49-F238E27FC236}">
                <a16:creationId xmlns:a16="http://schemas.microsoft.com/office/drawing/2014/main" id="{EE09D906-F5FD-F64A-ACD9-FF1C7C1D2056}"/>
              </a:ext>
            </a:extLst>
          </p:cNvPr>
          <p:cNvSpPr>
            <a:spLocks noGrp="1"/>
          </p:cNvSpPr>
          <p:nvPr>
            <p:ph type="pic" sz="quarter" idx="13" hasCustomPrompt="1"/>
          </p:nvPr>
        </p:nvSpPr>
        <p:spPr>
          <a:xfrm>
            <a:off x="6613595" y="1187450"/>
            <a:ext cx="4276800" cy="4465638"/>
          </a:xfrm>
        </p:spPr>
        <p:txBody>
          <a:bodyPr lIns="360000" rIns="360000" anchor="ctr" anchorCtr="0"/>
          <a:lstStyle>
            <a:lvl1pPr marL="226149" marR="0" indent="-226149" algn="l" defTabSz="904598" rtl="0" eaLnBrk="1" fontAlgn="auto" latinLnBrk="0" hangingPunct="1">
              <a:lnSpc>
                <a:spcPct val="90000"/>
              </a:lnSpc>
              <a:spcBef>
                <a:spcPts val="989"/>
              </a:spcBef>
              <a:spcAft>
                <a:spcPts val="0"/>
              </a:spcAft>
              <a:buClrTx/>
              <a:buSzTx/>
              <a:buFont typeface="Arial" panose="020B0604020202020204" pitchFamily="34" charset="0"/>
              <a:buChar char="•"/>
              <a:tabLst/>
              <a:defRPr/>
            </a:lvl1pPr>
          </a:lstStyle>
          <a:p>
            <a:pPr marL="226149" marR="0" lvl="0" indent="-226149" algn="l" defTabSz="904598" rtl="0" eaLnBrk="1" fontAlgn="auto" latinLnBrk="0" hangingPunct="1">
              <a:lnSpc>
                <a:spcPct val="90000"/>
              </a:lnSpc>
              <a:spcBef>
                <a:spcPts val="989"/>
              </a:spcBef>
              <a:spcAft>
                <a:spcPts val="0"/>
              </a:spcAft>
              <a:buClrTx/>
              <a:buSzTx/>
              <a:buFont typeface="Arial" panose="020B0604020202020204" pitchFamily="34" charset="0"/>
              <a:buChar char="•"/>
              <a:tabLst/>
              <a:defRPr/>
            </a:pPr>
            <a:r>
              <a:rPr lang="en-US"/>
              <a:t>Add a brand compliant picture, for more information check the QuickStart Guide</a:t>
            </a:r>
          </a:p>
        </p:txBody>
      </p:sp>
      <p:pic>
        <p:nvPicPr>
          <p:cNvPr id="8" name="Picture 7">
            <a:extLst>
              <a:ext uri="{FF2B5EF4-FFF2-40B4-BE49-F238E27FC236}">
                <a16:creationId xmlns:a16="http://schemas.microsoft.com/office/drawing/2014/main" id="{E3574854-9551-5F40-B3CC-952C26F630B6}"/>
              </a:ext>
            </a:extLst>
          </p:cNvPr>
          <p:cNvPicPr>
            <a:picLocks noChangeAspect="1"/>
          </p:cNvPicPr>
          <p:nvPr userDrawn="1"/>
        </p:nvPicPr>
        <p:blipFill>
          <a:blip r:embed="rId2"/>
          <a:stretch>
            <a:fillRect/>
          </a:stretch>
        </p:blipFill>
        <p:spPr>
          <a:xfrm rot="5400000">
            <a:off x="10858198" y="4037165"/>
            <a:ext cx="604800" cy="1799280"/>
          </a:xfrm>
          <a:prstGeom prst="rect">
            <a:avLst/>
          </a:prstGeom>
        </p:spPr>
      </p:pic>
      <p:pic>
        <p:nvPicPr>
          <p:cNvPr id="9" name="Picture 8">
            <a:extLst>
              <a:ext uri="{FF2B5EF4-FFF2-40B4-BE49-F238E27FC236}">
                <a16:creationId xmlns:a16="http://schemas.microsoft.com/office/drawing/2014/main" id="{9625201F-B6A4-1B49-B90A-F9D9B842CF55}"/>
              </a:ext>
            </a:extLst>
          </p:cNvPr>
          <p:cNvPicPr>
            <a:picLocks noChangeAspect="1"/>
          </p:cNvPicPr>
          <p:nvPr userDrawn="1"/>
        </p:nvPicPr>
        <p:blipFill>
          <a:blip r:embed="rId3"/>
          <a:stretch>
            <a:fillRect/>
          </a:stretch>
        </p:blipFill>
        <p:spPr>
          <a:xfrm>
            <a:off x="785331" y="6209355"/>
            <a:ext cx="219236" cy="276428"/>
          </a:xfrm>
          <a:prstGeom prst="rect">
            <a:avLst/>
          </a:prstGeom>
        </p:spPr>
      </p:pic>
      <p:cxnSp>
        <p:nvCxnSpPr>
          <p:cNvPr id="10" name="Straight Connector 9">
            <a:extLst>
              <a:ext uri="{FF2B5EF4-FFF2-40B4-BE49-F238E27FC236}">
                <a16:creationId xmlns:a16="http://schemas.microsoft.com/office/drawing/2014/main" id="{CE06F6F4-068A-194E-BDB6-387A3C7ADD9B}"/>
              </a:ext>
            </a:extLst>
          </p:cNvPr>
          <p:cNvCxnSpPr/>
          <p:nvPr userDrawn="1"/>
        </p:nvCxnSpPr>
        <p:spPr>
          <a:xfrm>
            <a:off x="1748178" y="2162271"/>
            <a:ext cx="715617" cy="0"/>
          </a:xfrm>
          <a:prstGeom prst="line">
            <a:avLst/>
          </a:prstGeom>
          <a:ln w="25400" cap="rnd">
            <a:solidFill>
              <a:srgbClr val="54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33503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_Left Feature_Border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99D03-9F07-9E43-806B-803BCC7B0A00}"/>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D5ACD898-6A1A-6946-B841-BFC8F4D81DFC}"/>
              </a:ext>
            </a:extLst>
          </p:cNvPr>
          <p:cNvSpPr>
            <a:spLocks noGrp="1"/>
          </p:cNvSpPr>
          <p:nvPr>
            <p:ph type="ftr" sz="quarter" idx="10"/>
          </p:nvPr>
        </p:nvSpPr>
        <p:spPr/>
        <p:txBody>
          <a:bodyPr/>
          <a:lstStyle/>
          <a:p>
            <a:r>
              <a:rPr lang="en-US"/>
              <a:t>Cheshire and Warrington LEP</a:t>
            </a:r>
          </a:p>
        </p:txBody>
      </p:sp>
      <p:sp>
        <p:nvSpPr>
          <p:cNvPr id="4" name="Slide Number Placeholder 3">
            <a:extLst>
              <a:ext uri="{FF2B5EF4-FFF2-40B4-BE49-F238E27FC236}">
                <a16:creationId xmlns:a16="http://schemas.microsoft.com/office/drawing/2014/main" id="{C7E981F1-1A8A-884C-9E24-C136DEA826E5}"/>
              </a:ext>
            </a:extLst>
          </p:cNvPr>
          <p:cNvSpPr>
            <a:spLocks noGrp="1"/>
          </p:cNvSpPr>
          <p:nvPr>
            <p:ph type="sldNum" sz="quarter" idx="11"/>
          </p:nvPr>
        </p:nvSpPr>
        <p:spPr/>
        <p:txBody>
          <a:bodyPr/>
          <a:lstStyle/>
          <a:p>
            <a:r>
              <a:rPr lang="en-US"/>
              <a:t>Slide </a:t>
            </a:r>
            <a:fld id="{CDE96CC7-AEFB-B348-AD83-C40F922AD3C5}" type="slidenum">
              <a:rPr lang="en-US" smtClean="0"/>
              <a:pPr/>
              <a:t>‹#›</a:t>
            </a:fld>
            <a:endParaRPr lang="en-US"/>
          </a:p>
        </p:txBody>
      </p:sp>
      <p:sp>
        <p:nvSpPr>
          <p:cNvPr id="7" name="Content Placeholder 6">
            <a:extLst>
              <a:ext uri="{FF2B5EF4-FFF2-40B4-BE49-F238E27FC236}">
                <a16:creationId xmlns:a16="http://schemas.microsoft.com/office/drawing/2014/main" id="{C74C870E-2901-C643-8516-6FCC6ED21038}"/>
              </a:ext>
            </a:extLst>
          </p:cNvPr>
          <p:cNvSpPr>
            <a:spLocks noGrp="1"/>
          </p:cNvSpPr>
          <p:nvPr>
            <p:ph sz="quarter" idx="12"/>
          </p:nvPr>
        </p:nvSpPr>
        <p:spPr>
          <a:xfrm>
            <a:off x="1750425" y="2335696"/>
            <a:ext cx="4276800" cy="29035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Picture Placeholder 5">
            <a:extLst>
              <a:ext uri="{FF2B5EF4-FFF2-40B4-BE49-F238E27FC236}">
                <a16:creationId xmlns:a16="http://schemas.microsoft.com/office/drawing/2014/main" id="{EE09D906-F5FD-F64A-ACD9-FF1C7C1D2056}"/>
              </a:ext>
            </a:extLst>
          </p:cNvPr>
          <p:cNvSpPr>
            <a:spLocks noGrp="1"/>
          </p:cNvSpPr>
          <p:nvPr>
            <p:ph type="pic" sz="quarter" idx="13" hasCustomPrompt="1"/>
          </p:nvPr>
        </p:nvSpPr>
        <p:spPr>
          <a:xfrm>
            <a:off x="6613450" y="1187450"/>
            <a:ext cx="4276800" cy="4465638"/>
          </a:xfrm>
        </p:spPr>
        <p:txBody>
          <a:bodyPr lIns="360000" rIns="360000" anchor="ctr" anchorCtr="0"/>
          <a:lstStyle>
            <a:lvl1pPr marL="226149" marR="0" indent="-226149" algn="l" defTabSz="904598" rtl="0" eaLnBrk="1" fontAlgn="auto" latinLnBrk="0" hangingPunct="1">
              <a:lnSpc>
                <a:spcPct val="90000"/>
              </a:lnSpc>
              <a:spcBef>
                <a:spcPts val="989"/>
              </a:spcBef>
              <a:spcAft>
                <a:spcPts val="0"/>
              </a:spcAft>
              <a:buClrTx/>
              <a:buSzTx/>
              <a:buFont typeface="Arial" panose="020B0604020202020204" pitchFamily="34" charset="0"/>
              <a:buChar char="•"/>
              <a:tabLst/>
              <a:defRPr/>
            </a:lvl1pPr>
          </a:lstStyle>
          <a:p>
            <a:pPr marL="226149" marR="0" lvl="0" indent="-226149" algn="l" defTabSz="904598" rtl="0" eaLnBrk="1" fontAlgn="auto" latinLnBrk="0" hangingPunct="1">
              <a:lnSpc>
                <a:spcPct val="90000"/>
              </a:lnSpc>
              <a:spcBef>
                <a:spcPts val="989"/>
              </a:spcBef>
              <a:spcAft>
                <a:spcPts val="0"/>
              </a:spcAft>
              <a:buClrTx/>
              <a:buSzTx/>
              <a:buFont typeface="Arial" panose="020B0604020202020204" pitchFamily="34" charset="0"/>
              <a:buChar char="•"/>
              <a:tabLst/>
              <a:defRPr/>
            </a:pPr>
            <a:r>
              <a:rPr lang="en-US"/>
              <a:t>Add a brand compliant picture, for more information check the QuickStart Guide</a:t>
            </a:r>
          </a:p>
        </p:txBody>
      </p:sp>
      <p:pic>
        <p:nvPicPr>
          <p:cNvPr id="8" name="Picture 7">
            <a:extLst>
              <a:ext uri="{FF2B5EF4-FFF2-40B4-BE49-F238E27FC236}">
                <a16:creationId xmlns:a16="http://schemas.microsoft.com/office/drawing/2014/main" id="{64886472-EC82-4348-B3A2-738A63E2D7D3}"/>
              </a:ext>
            </a:extLst>
          </p:cNvPr>
          <p:cNvPicPr>
            <a:picLocks noChangeAspect="1"/>
          </p:cNvPicPr>
          <p:nvPr userDrawn="1"/>
        </p:nvPicPr>
        <p:blipFill>
          <a:blip r:embed="rId2"/>
          <a:stretch>
            <a:fillRect/>
          </a:stretch>
        </p:blipFill>
        <p:spPr>
          <a:xfrm rot="16200000">
            <a:off x="10858198" y="4037165"/>
            <a:ext cx="604800" cy="1799280"/>
          </a:xfrm>
          <a:prstGeom prst="rect">
            <a:avLst/>
          </a:prstGeom>
        </p:spPr>
      </p:pic>
      <p:pic>
        <p:nvPicPr>
          <p:cNvPr id="9" name="Picture 8">
            <a:extLst>
              <a:ext uri="{FF2B5EF4-FFF2-40B4-BE49-F238E27FC236}">
                <a16:creationId xmlns:a16="http://schemas.microsoft.com/office/drawing/2014/main" id="{68F6C837-297A-1845-8908-BCE231DD947F}"/>
              </a:ext>
            </a:extLst>
          </p:cNvPr>
          <p:cNvPicPr>
            <a:picLocks noChangeAspect="1"/>
          </p:cNvPicPr>
          <p:nvPr userDrawn="1"/>
        </p:nvPicPr>
        <p:blipFill>
          <a:blip r:embed="rId3"/>
          <a:stretch>
            <a:fillRect/>
          </a:stretch>
        </p:blipFill>
        <p:spPr>
          <a:xfrm>
            <a:off x="785331" y="6209355"/>
            <a:ext cx="219236" cy="276428"/>
          </a:xfrm>
          <a:prstGeom prst="rect">
            <a:avLst/>
          </a:prstGeom>
        </p:spPr>
      </p:pic>
      <p:cxnSp>
        <p:nvCxnSpPr>
          <p:cNvPr id="10" name="Straight Connector 9">
            <a:extLst>
              <a:ext uri="{FF2B5EF4-FFF2-40B4-BE49-F238E27FC236}">
                <a16:creationId xmlns:a16="http://schemas.microsoft.com/office/drawing/2014/main" id="{DB161782-8B06-8E46-BFC7-F58AEF9AC6FC}"/>
              </a:ext>
            </a:extLst>
          </p:cNvPr>
          <p:cNvCxnSpPr/>
          <p:nvPr userDrawn="1"/>
        </p:nvCxnSpPr>
        <p:spPr>
          <a:xfrm>
            <a:off x="1750425" y="2162271"/>
            <a:ext cx="715617" cy="0"/>
          </a:xfrm>
          <a:prstGeom prst="line">
            <a:avLst/>
          </a:prstGeom>
          <a:ln w="25400" cap="rnd">
            <a:solidFill>
              <a:srgbClr val="54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16109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_Right Feature_Half">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99D03-9F07-9E43-806B-803BCC7B0A00}"/>
              </a:ext>
            </a:extLst>
          </p:cNvPr>
          <p:cNvSpPr>
            <a:spLocks noGrp="1"/>
          </p:cNvSpPr>
          <p:nvPr>
            <p:ph type="title"/>
          </p:nvPr>
        </p:nvSpPr>
        <p:spPr/>
        <p:txBody>
          <a:bodyPr/>
          <a:lstStyle>
            <a:lvl1pPr>
              <a:defRPr>
                <a:solidFill>
                  <a:srgbClr val="545859"/>
                </a:solidFill>
              </a:defRPr>
            </a:lvl1pPr>
          </a:lstStyle>
          <a:p>
            <a:r>
              <a:rPr lang="en-GB"/>
              <a:t>Click to edit Master title style</a:t>
            </a:r>
            <a:endParaRPr lang="en-US"/>
          </a:p>
        </p:txBody>
      </p:sp>
      <p:sp>
        <p:nvSpPr>
          <p:cNvPr id="3" name="Footer Placeholder 2">
            <a:extLst>
              <a:ext uri="{FF2B5EF4-FFF2-40B4-BE49-F238E27FC236}">
                <a16:creationId xmlns:a16="http://schemas.microsoft.com/office/drawing/2014/main" id="{D5ACD898-6A1A-6946-B841-BFC8F4D81DFC}"/>
              </a:ext>
            </a:extLst>
          </p:cNvPr>
          <p:cNvSpPr>
            <a:spLocks noGrp="1"/>
          </p:cNvSpPr>
          <p:nvPr>
            <p:ph type="ftr" sz="quarter" idx="10"/>
          </p:nvPr>
        </p:nvSpPr>
        <p:spPr/>
        <p:txBody>
          <a:bodyPr/>
          <a:lstStyle/>
          <a:p>
            <a:r>
              <a:rPr lang="en-US"/>
              <a:t>Cheshire and Warrington LEP</a:t>
            </a:r>
          </a:p>
        </p:txBody>
      </p:sp>
      <p:sp>
        <p:nvSpPr>
          <p:cNvPr id="4" name="Slide Number Placeholder 3">
            <a:extLst>
              <a:ext uri="{FF2B5EF4-FFF2-40B4-BE49-F238E27FC236}">
                <a16:creationId xmlns:a16="http://schemas.microsoft.com/office/drawing/2014/main" id="{C7E981F1-1A8A-884C-9E24-C136DEA826E5}"/>
              </a:ext>
            </a:extLst>
          </p:cNvPr>
          <p:cNvSpPr>
            <a:spLocks noGrp="1"/>
          </p:cNvSpPr>
          <p:nvPr>
            <p:ph type="sldNum" sz="quarter" idx="11"/>
          </p:nvPr>
        </p:nvSpPr>
        <p:spPr/>
        <p:txBody>
          <a:bodyPr/>
          <a:lstStyle/>
          <a:p>
            <a:r>
              <a:rPr lang="en-US"/>
              <a:t>Slide </a:t>
            </a:r>
            <a:fld id="{CDE96CC7-AEFB-B348-AD83-C40F922AD3C5}" type="slidenum">
              <a:rPr lang="en-US" smtClean="0"/>
              <a:pPr/>
              <a:t>‹#›</a:t>
            </a:fld>
            <a:endParaRPr lang="en-US"/>
          </a:p>
        </p:txBody>
      </p:sp>
      <p:sp>
        <p:nvSpPr>
          <p:cNvPr id="7" name="Content Placeholder 6">
            <a:extLst>
              <a:ext uri="{FF2B5EF4-FFF2-40B4-BE49-F238E27FC236}">
                <a16:creationId xmlns:a16="http://schemas.microsoft.com/office/drawing/2014/main" id="{C74C870E-2901-C643-8516-6FCC6ED21038}"/>
              </a:ext>
            </a:extLst>
          </p:cNvPr>
          <p:cNvSpPr>
            <a:spLocks noGrp="1"/>
          </p:cNvSpPr>
          <p:nvPr>
            <p:ph sz="quarter" idx="12"/>
          </p:nvPr>
        </p:nvSpPr>
        <p:spPr>
          <a:xfrm>
            <a:off x="6028435" y="2335696"/>
            <a:ext cx="4276800" cy="29035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a:extLst>
              <a:ext uri="{FF2B5EF4-FFF2-40B4-BE49-F238E27FC236}">
                <a16:creationId xmlns:a16="http://schemas.microsoft.com/office/drawing/2014/main" id="{0BA89A75-1F7C-D04D-A692-8A446E227CE9}"/>
              </a:ext>
            </a:extLst>
          </p:cNvPr>
          <p:cNvPicPr>
            <a:picLocks noChangeAspect="1"/>
          </p:cNvPicPr>
          <p:nvPr userDrawn="1"/>
        </p:nvPicPr>
        <p:blipFill>
          <a:blip r:embed="rId2"/>
          <a:stretch>
            <a:fillRect/>
          </a:stretch>
        </p:blipFill>
        <p:spPr>
          <a:xfrm>
            <a:off x="10738644" y="0"/>
            <a:ext cx="604800" cy="1799280"/>
          </a:xfrm>
          <a:prstGeom prst="rect">
            <a:avLst/>
          </a:prstGeom>
        </p:spPr>
      </p:pic>
      <p:pic>
        <p:nvPicPr>
          <p:cNvPr id="9" name="Picture 8">
            <a:extLst>
              <a:ext uri="{FF2B5EF4-FFF2-40B4-BE49-F238E27FC236}">
                <a16:creationId xmlns:a16="http://schemas.microsoft.com/office/drawing/2014/main" id="{AA44FA2B-D0C8-924C-8144-ACEDD5A27F3A}"/>
              </a:ext>
            </a:extLst>
          </p:cNvPr>
          <p:cNvPicPr>
            <a:picLocks noChangeAspect="1"/>
          </p:cNvPicPr>
          <p:nvPr userDrawn="1"/>
        </p:nvPicPr>
        <p:blipFill>
          <a:blip r:embed="rId3"/>
          <a:stretch>
            <a:fillRect/>
          </a:stretch>
        </p:blipFill>
        <p:spPr>
          <a:xfrm>
            <a:off x="785331" y="6209355"/>
            <a:ext cx="219236" cy="276428"/>
          </a:xfrm>
          <a:prstGeom prst="rect">
            <a:avLst/>
          </a:prstGeom>
        </p:spPr>
      </p:pic>
      <p:cxnSp>
        <p:nvCxnSpPr>
          <p:cNvPr id="10" name="Straight Connector 9">
            <a:extLst>
              <a:ext uri="{FF2B5EF4-FFF2-40B4-BE49-F238E27FC236}">
                <a16:creationId xmlns:a16="http://schemas.microsoft.com/office/drawing/2014/main" id="{E86CC76D-07B3-F541-B52A-F5508DABF346}"/>
              </a:ext>
            </a:extLst>
          </p:cNvPr>
          <p:cNvCxnSpPr/>
          <p:nvPr userDrawn="1"/>
        </p:nvCxnSpPr>
        <p:spPr>
          <a:xfrm>
            <a:off x="6037058" y="2162271"/>
            <a:ext cx="715617" cy="0"/>
          </a:xfrm>
          <a:prstGeom prst="line">
            <a:avLst/>
          </a:prstGeom>
          <a:ln w="25400" cap="rnd">
            <a:solidFill>
              <a:srgbClr val="545859"/>
            </a:solidFill>
          </a:ln>
        </p:spPr>
        <p:style>
          <a:lnRef idx="1">
            <a:schemeClr val="accent1"/>
          </a:lnRef>
          <a:fillRef idx="0">
            <a:schemeClr val="accent1"/>
          </a:fillRef>
          <a:effectRef idx="0">
            <a:schemeClr val="accent1"/>
          </a:effectRef>
          <a:fontRef idx="minor">
            <a:schemeClr val="tx1"/>
          </a:fontRef>
        </p:style>
      </p:cxnSp>
      <p:sp>
        <p:nvSpPr>
          <p:cNvPr id="11" name="Content Placeholder 6">
            <a:extLst>
              <a:ext uri="{FF2B5EF4-FFF2-40B4-BE49-F238E27FC236}">
                <a16:creationId xmlns:a16="http://schemas.microsoft.com/office/drawing/2014/main" id="{3F247320-D2B1-6045-AA92-4A71F3FD3485}"/>
              </a:ext>
            </a:extLst>
          </p:cNvPr>
          <p:cNvSpPr>
            <a:spLocks noGrp="1"/>
          </p:cNvSpPr>
          <p:nvPr>
            <p:ph sz="quarter" idx="13"/>
          </p:nvPr>
        </p:nvSpPr>
        <p:spPr>
          <a:xfrm>
            <a:off x="1169987" y="2335696"/>
            <a:ext cx="3654000" cy="29035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929721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Slide_Pearl Title">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65447046-1F31-E242-88D3-CD351203715B}"/>
              </a:ext>
            </a:extLst>
          </p:cNvPr>
          <p:cNvSpPr>
            <a:spLocks noGrp="1"/>
          </p:cNvSpPr>
          <p:nvPr>
            <p:ph type="title"/>
          </p:nvPr>
        </p:nvSpPr>
        <p:spPr>
          <a:xfrm>
            <a:off x="1133475" y="2822713"/>
            <a:ext cx="8288821" cy="1258957"/>
          </a:xfrm>
          <a:prstGeom prst="rect">
            <a:avLst/>
          </a:prstGeom>
        </p:spPr>
        <p:txBody>
          <a:bodyPr lIns="0" rIns="0"/>
          <a:lstStyle>
            <a:lvl1pPr>
              <a:defRPr sz="4000" b="1">
                <a:solidFill>
                  <a:srgbClr val="545859"/>
                </a:solidFill>
                <a:latin typeface="Manrope" pitchFamily="2" charset="0"/>
              </a:defRPr>
            </a:lvl1pPr>
          </a:lstStyle>
          <a:p>
            <a:r>
              <a:rPr lang="en-GB"/>
              <a:t>Click to edit Master title style</a:t>
            </a:r>
            <a:endParaRPr lang="en-US"/>
          </a:p>
        </p:txBody>
      </p:sp>
    </p:spTree>
    <p:extLst>
      <p:ext uri="{BB962C8B-B14F-4D97-AF65-F5344CB8AC3E}">
        <p14:creationId xmlns:p14="http://schemas.microsoft.com/office/powerpoint/2010/main" val="2135859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_Right Feature_FullSu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99D03-9F07-9E43-806B-803BCC7B0A00}"/>
              </a:ext>
            </a:extLst>
          </p:cNvPr>
          <p:cNvSpPr>
            <a:spLocks noGrp="1"/>
          </p:cNvSpPr>
          <p:nvPr>
            <p:ph type="title"/>
          </p:nvPr>
        </p:nvSpPr>
        <p:spPr/>
        <p:txBody>
          <a:bodyPr/>
          <a:lstStyle>
            <a:lvl1pPr>
              <a:defRPr>
                <a:solidFill>
                  <a:srgbClr val="545859"/>
                </a:solidFill>
              </a:defRPr>
            </a:lvl1pPr>
          </a:lstStyle>
          <a:p>
            <a:r>
              <a:rPr lang="en-GB"/>
              <a:t>Click to edit Master title style</a:t>
            </a:r>
            <a:endParaRPr lang="en-US"/>
          </a:p>
        </p:txBody>
      </p:sp>
      <p:sp>
        <p:nvSpPr>
          <p:cNvPr id="3" name="Footer Placeholder 2">
            <a:extLst>
              <a:ext uri="{FF2B5EF4-FFF2-40B4-BE49-F238E27FC236}">
                <a16:creationId xmlns:a16="http://schemas.microsoft.com/office/drawing/2014/main" id="{D5ACD898-6A1A-6946-B841-BFC8F4D81DFC}"/>
              </a:ext>
            </a:extLst>
          </p:cNvPr>
          <p:cNvSpPr>
            <a:spLocks noGrp="1"/>
          </p:cNvSpPr>
          <p:nvPr>
            <p:ph type="ftr" sz="quarter" idx="10"/>
          </p:nvPr>
        </p:nvSpPr>
        <p:spPr/>
        <p:txBody>
          <a:bodyPr/>
          <a:lstStyle/>
          <a:p>
            <a:r>
              <a:rPr lang="en-US"/>
              <a:t>Cheshire and Warrington LEP</a:t>
            </a:r>
          </a:p>
        </p:txBody>
      </p:sp>
      <p:sp>
        <p:nvSpPr>
          <p:cNvPr id="4" name="Slide Number Placeholder 3">
            <a:extLst>
              <a:ext uri="{FF2B5EF4-FFF2-40B4-BE49-F238E27FC236}">
                <a16:creationId xmlns:a16="http://schemas.microsoft.com/office/drawing/2014/main" id="{C7E981F1-1A8A-884C-9E24-C136DEA826E5}"/>
              </a:ext>
            </a:extLst>
          </p:cNvPr>
          <p:cNvSpPr>
            <a:spLocks noGrp="1"/>
          </p:cNvSpPr>
          <p:nvPr>
            <p:ph type="sldNum" sz="quarter" idx="11"/>
          </p:nvPr>
        </p:nvSpPr>
        <p:spPr/>
        <p:txBody>
          <a:bodyPr/>
          <a:lstStyle/>
          <a:p>
            <a:r>
              <a:rPr lang="en-US"/>
              <a:t>Slide </a:t>
            </a:r>
            <a:fld id="{CDE96CC7-AEFB-B348-AD83-C40F922AD3C5}" type="slidenum">
              <a:rPr lang="en-US" smtClean="0"/>
              <a:pPr/>
              <a:t>‹#›</a:t>
            </a:fld>
            <a:endParaRPr lang="en-US"/>
          </a:p>
        </p:txBody>
      </p:sp>
      <p:sp>
        <p:nvSpPr>
          <p:cNvPr id="7" name="Content Placeholder 6">
            <a:extLst>
              <a:ext uri="{FF2B5EF4-FFF2-40B4-BE49-F238E27FC236}">
                <a16:creationId xmlns:a16="http://schemas.microsoft.com/office/drawing/2014/main" id="{C74C870E-2901-C643-8516-6FCC6ED21038}"/>
              </a:ext>
            </a:extLst>
          </p:cNvPr>
          <p:cNvSpPr>
            <a:spLocks noGrp="1"/>
          </p:cNvSpPr>
          <p:nvPr>
            <p:ph sz="quarter" idx="12"/>
          </p:nvPr>
        </p:nvSpPr>
        <p:spPr>
          <a:xfrm>
            <a:off x="6028435" y="2335696"/>
            <a:ext cx="4276800" cy="29035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5">
            <a:extLst>
              <a:ext uri="{FF2B5EF4-FFF2-40B4-BE49-F238E27FC236}">
                <a16:creationId xmlns:a16="http://schemas.microsoft.com/office/drawing/2014/main" id="{368967DC-6A8D-0E4F-9698-DE97BD877386}"/>
              </a:ext>
            </a:extLst>
          </p:cNvPr>
          <p:cNvSpPr>
            <a:spLocks noGrp="1"/>
          </p:cNvSpPr>
          <p:nvPr>
            <p:ph type="pic" sz="quarter" idx="13" hasCustomPrompt="1"/>
          </p:nvPr>
        </p:nvSpPr>
        <p:spPr>
          <a:xfrm>
            <a:off x="0" y="1187450"/>
            <a:ext cx="5446788" cy="4465638"/>
          </a:xfrm>
        </p:spPr>
        <p:txBody>
          <a:bodyPr lIns="360000" rIns="360000" anchor="ctr" anchorCtr="0"/>
          <a:lstStyle>
            <a:lvl1pPr marL="0" marR="0" indent="0" algn="l" defTabSz="904598" rtl="0" eaLnBrk="1" fontAlgn="auto" latinLnBrk="0" hangingPunct="1">
              <a:lnSpc>
                <a:spcPct val="90000"/>
              </a:lnSpc>
              <a:spcBef>
                <a:spcPts val="989"/>
              </a:spcBef>
              <a:spcAft>
                <a:spcPts val="0"/>
              </a:spcAft>
              <a:buClrTx/>
              <a:buSzTx/>
              <a:buFont typeface="Arial" panose="020B0604020202020204" pitchFamily="34" charset="0"/>
              <a:buNone/>
              <a:tabLst/>
              <a:defRPr/>
            </a:lvl1pPr>
          </a:lstStyle>
          <a:p>
            <a:pPr marL="226149" marR="0" lvl="0" indent="-226149" algn="l" defTabSz="904598" rtl="0" eaLnBrk="1" fontAlgn="auto" latinLnBrk="0" hangingPunct="1">
              <a:lnSpc>
                <a:spcPct val="90000"/>
              </a:lnSpc>
              <a:spcBef>
                <a:spcPts val="989"/>
              </a:spcBef>
              <a:spcAft>
                <a:spcPts val="0"/>
              </a:spcAft>
              <a:buClrTx/>
              <a:buSzTx/>
              <a:buFont typeface="Arial" panose="020B0604020202020204" pitchFamily="34" charset="0"/>
              <a:buChar char="•"/>
              <a:tabLst/>
              <a:defRPr/>
            </a:pPr>
            <a:r>
              <a:rPr lang="en-US"/>
              <a:t>Add a brand compliant picture, for more information check the QuickStart Guide</a:t>
            </a:r>
          </a:p>
        </p:txBody>
      </p:sp>
      <p:pic>
        <p:nvPicPr>
          <p:cNvPr id="5" name="Picture 4">
            <a:extLst>
              <a:ext uri="{FF2B5EF4-FFF2-40B4-BE49-F238E27FC236}">
                <a16:creationId xmlns:a16="http://schemas.microsoft.com/office/drawing/2014/main" id="{0BA89A75-1F7C-D04D-A692-8A446E227CE9}"/>
              </a:ext>
            </a:extLst>
          </p:cNvPr>
          <p:cNvPicPr>
            <a:picLocks noChangeAspect="1"/>
          </p:cNvPicPr>
          <p:nvPr userDrawn="1"/>
        </p:nvPicPr>
        <p:blipFill>
          <a:blip r:embed="rId2"/>
          <a:stretch>
            <a:fillRect/>
          </a:stretch>
        </p:blipFill>
        <p:spPr>
          <a:xfrm>
            <a:off x="10738644" y="0"/>
            <a:ext cx="604800" cy="1799280"/>
          </a:xfrm>
          <a:prstGeom prst="rect">
            <a:avLst/>
          </a:prstGeom>
        </p:spPr>
      </p:pic>
      <p:pic>
        <p:nvPicPr>
          <p:cNvPr id="9" name="Picture 8">
            <a:extLst>
              <a:ext uri="{FF2B5EF4-FFF2-40B4-BE49-F238E27FC236}">
                <a16:creationId xmlns:a16="http://schemas.microsoft.com/office/drawing/2014/main" id="{AA44FA2B-D0C8-924C-8144-ACEDD5A27F3A}"/>
              </a:ext>
            </a:extLst>
          </p:cNvPr>
          <p:cNvPicPr>
            <a:picLocks noChangeAspect="1"/>
          </p:cNvPicPr>
          <p:nvPr userDrawn="1"/>
        </p:nvPicPr>
        <p:blipFill>
          <a:blip r:embed="rId3"/>
          <a:stretch>
            <a:fillRect/>
          </a:stretch>
        </p:blipFill>
        <p:spPr>
          <a:xfrm>
            <a:off x="785331" y="6209355"/>
            <a:ext cx="219236" cy="276428"/>
          </a:xfrm>
          <a:prstGeom prst="rect">
            <a:avLst/>
          </a:prstGeom>
        </p:spPr>
      </p:pic>
      <p:cxnSp>
        <p:nvCxnSpPr>
          <p:cNvPr id="10" name="Straight Connector 9">
            <a:extLst>
              <a:ext uri="{FF2B5EF4-FFF2-40B4-BE49-F238E27FC236}">
                <a16:creationId xmlns:a16="http://schemas.microsoft.com/office/drawing/2014/main" id="{E86CC76D-07B3-F541-B52A-F5508DABF346}"/>
              </a:ext>
            </a:extLst>
          </p:cNvPr>
          <p:cNvCxnSpPr/>
          <p:nvPr userDrawn="1"/>
        </p:nvCxnSpPr>
        <p:spPr>
          <a:xfrm>
            <a:off x="6037058" y="2162271"/>
            <a:ext cx="715617" cy="0"/>
          </a:xfrm>
          <a:prstGeom prst="line">
            <a:avLst/>
          </a:prstGeom>
          <a:ln w="25400" cap="rnd">
            <a:solidFill>
              <a:srgbClr val="54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31149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Right Feature_Full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99D03-9F07-9E43-806B-803BCC7B0A00}"/>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D5ACD898-6A1A-6946-B841-BFC8F4D81DFC}"/>
              </a:ext>
            </a:extLst>
          </p:cNvPr>
          <p:cNvSpPr>
            <a:spLocks noGrp="1"/>
          </p:cNvSpPr>
          <p:nvPr>
            <p:ph type="ftr" sz="quarter" idx="10"/>
          </p:nvPr>
        </p:nvSpPr>
        <p:spPr/>
        <p:txBody>
          <a:bodyPr/>
          <a:lstStyle/>
          <a:p>
            <a:r>
              <a:rPr lang="en-US"/>
              <a:t>Cheshire and Warrington LEP</a:t>
            </a:r>
          </a:p>
        </p:txBody>
      </p:sp>
      <p:sp>
        <p:nvSpPr>
          <p:cNvPr id="4" name="Slide Number Placeholder 3">
            <a:extLst>
              <a:ext uri="{FF2B5EF4-FFF2-40B4-BE49-F238E27FC236}">
                <a16:creationId xmlns:a16="http://schemas.microsoft.com/office/drawing/2014/main" id="{C7E981F1-1A8A-884C-9E24-C136DEA826E5}"/>
              </a:ext>
            </a:extLst>
          </p:cNvPr>
          <p:cNvSpPr>
            <a:spLocks noGrp="1"/>
          </p:cNvSpPr>
          <p:nvPr>
            <p:ph type="sldNum" sz="quarter" idx="11"/>
          </p:nvPr>
        </p:nvSpPr>
        <p:spPr/>
        <p:txBody>
          <a:bodyPr/>
          <a:lstStyle/>
          <a:p>
            <a:r>
              <a:rPr lang="en-US"/>
              <a:t>Slide </a:t>
            </a:r>
            <a:fld id="{CDE96CC7-AEFB-B348-AD83-C40F922AD3C5}" type="slidenum">
              <a:rPr lang="en-US" smtClean="0"/>
              <a:pPr/>
              <a:t>‹#›</a:t>
            </a:fld>
            <a:endParaRPr lang="en-US"/>
          </a:p>
        </p:txBody>
      </p:sp>
      <p:sp>
        <p:nvSpPr>
          <p:cNvPr id="7" name="Content Placeholder 6">
            <a:extLst>
              <a:ext uri="{FF2B5EF4-FFF2-40B4-BE49-F238E27FC236}">
                <a16:creationId xmlns:a16="http://schemas.microsoft.com/office/drawing/2014/main" id="{C74C870E-2901-C643-8516-6FCC6ED21038}"/>
              </a:ext>
            </a:extLst>
          </p:cNvPr>
          <p:cNvSpPr>
            <a:spLocks noGrp="1"/>
          </p:cNvSpPr>
          <p:nvPr>
            <p:ph sz="quarter" idx="12"/>
          </p:nvPr>
        </p:nvSpPr>
        <p:spPr>
          <a:xfrm>
            <a:off x="6030119" y="2335696"/>
            <a:ext cx="4276800" cy="29035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5">
            <a:extLst>
              <a:ext uri="{FF2B5EF4-FFF2-40B4-BE49-F238E27FC236}">
                <a16:creationId xmlns:a16="http://schemas.microsoft.com/office/drawing/2014/main" id="{368967DC-6A8D-0E4F-9698-DE97BD877386}"/>
              </a:ext>
            </a:extLst>
          </p:cNvPr>
          <p:cNvSpPr>
            <a:spLocks noGrp="1"/>
          </p:cNvSpPr>
          <p:nvPr>
            <p:ph type="pic" sz="quarter" idx="13" hasCustomPrompt="1"/>
          </p:nvPr>
        </p:nvSpPr>
        <p:spPr>
          <a:xfrm>
            <a:off x="0" y="1187450"/>
            <a:ext cx="5446788" cy="4465638"/>
          </a:xfrm>
        </p:spPr>
        <p:txBody>
          <a:bodyPr lIns="360000" rIns="360000" anchor="ctr" anchorCtr="0"/>
          <a:lstStyle>
            <a:lvl1pPr marL="226149" marR="0" indent="-226149" algn="l" defTabSz="904598" rtl="0" eaLnBrk="1" fontAlgn="auto" latinLnBrk="0" hangingPunct="1">
              <a:lnSpc>
                <a:spcPct val="90000"/>
              </a:lnSpc>
              <a:spcBef>
                <a:spcPts val="989"/>
              </a:spcBef>
              <a:spcAft>
                <a:spcPts val="0"/>
              </a:spcAft>
              <a:buClrTx/>
              <a:buSzTx/>
              <a:buFont typeface="Arial" panose="020B0604020202020204" pitchFamily="34" charset="0"/>
              <a:buChar char="•"/>
              <a:tabLst/>
              <a:defRPr/>
            </a:lvl1pPr>
          </a:lstStyle>
          <a:p>
            <a:pPr marL="226149" marR="0" lvl="0" indent="-226149" algn="l" defTabSz="904598" rtl="0" eaLnBrk="1" fontAlgn="auto" latinLnBrk="0" hangingPunct="1">
              <a:lnSpc>
                <a:spcPct val="90000"/>
              </a:lnSpc>
              <a:spcBef>
                <a:spcPts val="989"/>
              </a:spcBef>
              <a:spcAft>
                <a:spcPts val="0"/>
              </a:spcAft>
              <a:buClrTx/>
              <a:buSzTx/>
              <a:buFont typeface="Arial" panose="020B0604020202020204" pitchFamily="34" charset="0"/>
              <a:buChar char="•"/>
              <a:tabLst/>
              <a:defRPr/>
            </a:pPr>
            <a:r>
              <a:rPr lang="en-US"/>
              <a:t>Add a brand compliant picture, for more information check the QuickStart Guide</a:t>
            </a:r>
          </a:p>
        </p:txBody>
      </p:sp>
      <p:pic>
        <p:nvPicPr>
          <p:cNvPr id="5" name="Picture 4">
            <a:extLst>
              <a:ext uri="{FF2B5EF4-FFF2-40B4-BE49-F238E27FC236}">
                <a16:creationId xmlns:a16="http://schemas.microsoft.com/office/drawing/2014/main" id="{81F937C1-8746-2A45-8F8E-1925B3ECEDC5}"/>
              </a:ext>
            </a:extLst>
          </p:cNvPr>
          <p:cNvPicPr>
            <a:picLocks noChangeAspect="1"/>
          </p:cNvPicPr>
          <p:nvPr userDrawn="1"/>
        </p:nvPicPr>
        <p:blipFill>
          <a:blip r:embed="rId2"/>
          <a:stretch>
            <a:fillRect/>
          </a:stretch>
        </p:blipFill>
        <p:spPr>
          <a:xfrm>
            <a:off x="10738644" y="0"/>
            <a:ext cx="604800" cy="1799280"/>
          </a:xfrm>
          <a:prstGeom prst="rect">
            <a:avLst/>
          </a:prstGeom>
        </p:spPr>
      </p:pic>
      <p:pic>
        <p:nvPicPr>
          <p:cNvPr id="9" name="Picture 8">
            <a:extLst>
              <a:ext uri="{FF2B5EF4-FFF2-40B4-BE49-F238E27FC236}">
                <a16:creationId xmlns:a16="http://schemas.microsoft.com/office/drawing/2014/main" id="{BE8B5960-510F-F841-BE35-6295C6142AE4}"/>
              </a:ext>
            </a:extLst>
          </p:cNvPr>
          <p:cNvPicPr>
            <a:picLocks noChangeAspect="1"/>
          </p:cNvPicPr>
          <p:nvPr userDrawn="1"/>
        </p:nvPicPr>
        <p:blipFill>
          <a:blip r:embed="rId3"/>
          <a:stretch>
            <a:fillRect/>
          </a:stretch>
        </p:blipFill>
        <p:spPr>
          <a:xfrm>
            <a:off x="785331" y="6209355"/>
            <a:ext cx="219236" cy="276428"/>
          </a:xfrm>
          <a:prstGeom prst="rect">
            <a:avLst/>
          </a:prstGeom>
        </p:spPr>
      </p:pic>
      <p:cxnSp>
        <p:nvCxnSpPr>
          <p:cNvPr id="10" name="Straight Connector 9">
            <a:extLst>
              <a:ext uri="{FF2B5EF4-FFF2-40B4-BE49-F238E27FC236}">
                <a16:creationId xmlns:a16="http://schemas.microsoft.com/office/drawing/2014/main" id="{BB3C11D1-8CE9-F24F-9E7D-C28B1286FA89}"/>
              </a:ext>
            </a:extLst>
          </p:cNvPr>
          <p:cNvCxnSpPr/>
          <p:nvPr userDrawn="1"/>
        </p:nvCxnSpPr>
        <p:spPr>
          <a:xfrm>
            <a:off x="6029325" y="2162271"/>
            <a:ext cx="715617" cy="0"/>
          </a:xfrm>
          <a:prstGeom prst="line">
            <a:avLst/>
          </a:prstGeom>
          <a:ln w="25400" cap="rnd">
            <a:solidFill>
              <a:srgbClr val="54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60809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Right Feature_Full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99D03-9F07-9E43-806B-803BCC7B0A00}"/>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D5ACD898-6A1A-6946-B841-BFC8F4D81DFC}"/>
              </a:ext>
            </a:extLst>
          </p:cNvPr>
          <p:cNvSpPr>
            <a:spLocks noGrp="1"/>
          </p:cNvSpPr>
          <p:nvPr>
            <p:ph type="ftr" sz="quarter" idx="10"/>
          </p:nvPr>
        </p:nvSpPr>
        <p:spPr/>
        <p:txBody>
          <a:bodyPr/>
          <a:lstStyle/>
          <a:p>
            <a:r>
              <a:rPr lang="en-US"/>
              <a:t>Cheshire and Warrington LEP</a:t>
            </a:r>
          </a:p>
        </p:txBody>
      </p:sp>
      <p:sp>
        <p:nvSpPr>
          <p:cNvPr id="4" name="Slide Number Placeholder 3">
            <a:extLst>
              <a:ext uri="{FF2B5EF4-FFF2-40B4-BE49-F238E27FC236}">
                <a16:creationId xmlns:a16="http://schemas.microsoft.com/office/drawing/2014/main" id="{C7E981F1-1A8A-884C-9E24-C136DEA826E5}"/>
              </a:ext>
            </a:extLst>
          </p:cNvPr>
          <p:cNvSpPr>
            <a:spLocks noGrp="1"/>
          </p:cNvSpPr>
          <p:nvPr>
            <p:ph type="sldNum" sz="quarter" idx="11"/>
          </p:nvPr>
        </p:nvSpPr>
        <p:spPr/>
        <p:txBody>
          <a:bodyPr/>
          <a:lstStyle/>
          <a:p>
            <a:r>
              <a:rPr lang="en-US"/>
              <a:t>Slide </a:t>
            </a:r>
            <a:fld id="{CDE96CC7-AEFB-B348-AD83-C40F922AD3C5}" type="slidenum">
              <a:rPr lang="en-US" smtClean="0"/>
              <a:pPr/>
              <a:t>‹#›</a:t>
            </a:fld>
            <a:endParaRPr lang="en-US"/>
          </a:p>
        </p:txBody>
      </p:sp>
      <p:sp>
        <p:nvSpPr>
          <p:cNvPr id="7" name="Content Placeholder 6">
            <a:extLst>
              <a:ext uri="{FF2B5EF4-FFF2-40B4-BE49-F238E27FC236}">
                <a16:creationId xmlns:a16="http://schemas.microsoft.com/office/drawing/2014/main" id="{C74C870E-2901-C643-8516-6FCC6ED21038}"/>
              </a:ext>
            </a:extLst>
          </p:cNvPr>
          <p:cNvSpPr>
            <a:spLocks noGrp="1"/>
          </p:cNvSpPr>
          <p:nvPr>
            <p:ph sz="quarter" idx="12"/>
          </p:nvPr>
        </p:nvSpPr>
        <p:spPr>
          <a:xfrm>
            <a:off x="6030119" y="2335696"/>
            <a:ext cx="4276800" cy="29035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5">
            <a:extLst>
              <a:ext uri="{FF2B5EF4-FFF2-40B4-BE49-F238E27FC236}">
                <a16:creationId xmlns:a16="http://schemas.microsoft.com/office/drawing/2014/main" id="{368967DC-6A8D-0E4F-9698-DE97BD877386}"/>
              </a:ext>
            </a:extLst>
          </p:cNvPr>
          <p:cNvSpPr>
            <a:spLocks noGrp="1"/>
          </p:cNvSpPr>
          <p:nvPr>
            <p:ph type="pic" sz="quarter" idx="13" hasCustomPrompt="1"/>
          </p:nvPr>
        </p:nvSpPr>
        <p:spPr>
          <a:xfrm>
            <a:off x="0" y="1187450"/>
            <a:ext cx="5446788" cy="4465638"/>
          </a:xfrm>
        </p:spPr>
        <p:txBody>
          <a:bodyPr lIns="360000" rIns="360000" anchor="ctr" anchorCtr="0"/>
          <a:lstStyle>
            <a:lvl1pPr marL="226149" marR="0" indent="-226149" algn="l" defTabSz="904598" rtl="0" eaLnBrk="1" fontAlgn="auto" latinLnBrk="0" hangingPunct="1">
              <a:lnSpc>
                <a:spcPct val="90000"/>
              </a:lnSpc>
              <a:spcBef>
                <a:spcPts val="989"/>
              </a:spcBef>
              <a:spcAft>
                <a:spcPts val="0"/>
              </a:spcAft>
              <a:buClrTx/>
              <a:buSzTx/>
              <a:buFont typeface="Arial" panose="020B0604020202020204" pitchFamily="34" charset="0"/>
              <a:buChar char="•"/>
              <a:tabLst/>
              <a:defRPr/>
            </a:lvl1pPr>
          </a:lstStyle>
          <a:p>
            <a:pPr marL="226149" marR="0" lvl="0" indent="-226149" algn="l" defTabSz="904598" rtl="0" eaLnBrk="1" fontAlgn="auto" latinLnBrk="0" hangingPunct="1">
              <a:lnSpc>
                <a:spcPct val="90000"/>
              </a:lnSpc>
              <a:spcBef>
                <a:spcPts val="989"/>
              </a:spcBef>
              <a:spcAft>
                <a:spcPts val="0"/>
              </a:spcAft>
              <a:buClrTx/>
              <a:buSzTx/>
              <a:buFont typeface="Arial" panose="020B0604020202020204" pitchFamily="34" charset="0"/>
              <a:buChar char="•"/>
              <a:tabLst/>
              <a:defRPr/>
            </a:pPr>
            <a:r>
              <a:rPr lang="en-US"/>
              <a:t>Add a brand compliant picture, for more information check the QuickStart Guide</a:t>
            </a:r>
          </a:p>
        </p:txBody>
      </p:sp>
      <p:pic>
        <p:nvPicPr>
          <p:cNvPr id="9" name="Picture 8">
            <a:extLst>
              <a:ext uri="{FF2B5EF4-FFF2-40B4-BE49-F238E27FC236}">
                <a16:creationId xmlns:a16="http://schemas.microsoft.com/office/drawing/2014/main" id="{E0FEAF4F-A11F-E943-B64D-44020C12246C}"/>
              </a:ext>
            </a:extLst>
          </p:cNvPr>
          <p:cNvPicPr>
            <a:picLocks noChangeAspect="1"/>
          </p:cNvPicPr>
          <p:nvPr userDrawn="1"/>
        </p:nvPicPr>
        <p:blipFill>
          <a:blip r:embed="rId2"/>
          <a:stretch>
            <a:fillRect/>
          </a:stretch>
        </p:blipFill>
        <p:spPr>
          <a:xfrm>
            <a:off x="10738644" y="0"/>
            <a:ext cx="604800" cy="1799280"/>
          </a:xfrm>
          <a:prstGeom prst="rect">
            <a:avLst/>
          </a:prstGeom>
        </p:spPr>
      </p:pic>
      <p:pic>
        <p:nvPicPr>
          <p:cNvPr id="10" name="Picture 9">
            <a:extLst>
              <a:ext uri="{FF2B5EF4-FFF2-40B4-BE49-F238E27FC236}">
                <a16:creationId xmlns:a16="http://schemas.microsoft.com/office/drawing/2014/main" id="{A75AAC44-754F-7D43-AE68-A617C0EE81F9}"/>
              </a:ext>
            </a:extLst>
          </p:cNvPr>
          <p:cNvPicPr>
            <a:picLocks noChangeAspect="1"/>
          </p:cNvPicPr>
          <p:nvPr userDrawn="1"/>
        </p:nvPicPr>
        <p:blipFill>
          <a:blip r:embed="rId3"/>
          <a:stretch>
            <a:fillRect/>
          </a:stretch>
        </p:blipFill>
        <p:spPr>
          <a:xfrm>
            <a:off x="785331" y="6209355"/>
            <a:ext cx="219236" cy="276428"/>
          </a:xfrm>
          <a:prstGeom prst="rect">
            <a:avLst/>
          </a:prstGeom>
        </p:spPr>
      </p:pic>
      <p:cxnSp>
        <p:nvCxnSpPr>
          <p:cNvPr id="11" name="Straight Connector 10">
            <a:extLst>
              <a:ext uri="{FF2B5EF4-FFF2-40B4-BE49-F238E27FC236}">
                <a16:creationId xmlns:a16="http://schemas.microsoft.com/office/drawing/2014/main" id="{2C4B0D64-3F75-2042-A97E-326D4C9F3373}"/>
              </a:ext>
            </a:extLst>
          </p:cNvPr>
          <p:cNvCxnSpPr/>
          <p:nvPr userDrawn="1"/>
        </p:nvCxnSpPr>
        <p:spPr>
          <a:xfrm>
            <a:off x="6038742" y="2162271"/>
            <a:ext cx="715617" cy="0"/>
          </a:xfrm>
          <a:prstGeom prst="line">
            <a:avLst/>
          </a:prstGeom>
          <a:ln w="25400" cap="rnd">
            <a:solidFill>
              <a:srgbClr val="54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17692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Right Feature_BorderSu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99D03-9F07-9E43-806B-803BCC7B0A00}"/>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D5ACD898-6A1A-6946-B841-BFC8F4D81DFC}"/>
              </a:ext>
            </a:extLst>
          </p:cNvPr>
          <p:cNvSpPr>
            <a:spLocks noGrp="1"/>
          </p:cNvSpPr>
          <p:nvPr>
            <p:ph type="ftr" sz="quarter" idx="10"/>
          </p:nvPr>
        </p:nvSpPr>
        <p:spPr/>
        <p:txBody>
          <a:bodyPr/>
          <a:lstStyle/>
          <a:p>
            <a:r>
              <a:rPr lang="en-US"/>
              <a:t>Cheshire and Warrington LEP</a:t>
            </a:r>
          </a:p>
        </p:txBody>
      </p:sp>
      <p:sp>
        <p:nvSpPr>
          <p:cNvPr id="4" name="Slide Number Placeholder 3">
            <a:extLst>
              <a:ext uri="{FF2B5EF4-FFF2-40B4-BE49-F238E27FC236}">
                <a16:creationId xmlns:a16="http://schemas.microsoft.com/office/drawing/2014/main" id="{C7E981F1-1A8A-884C-9E24-C136DEA826E5}"/>
              </a:ext>
            </a:extLst>
          </p:cNvPr>
          <p:cNvSpPr>
            <a:spLocks noGrp="1"/>
          </p:cNvSpPr>
          <p:nvPr>
            <p:ph type="sldNum" sz="quarter" idx="11"/>
          </p:nvPr>
        </p:nvSpPr>
        <p:spPr/>
        <p:txBody>
          <a:bodyPr/>
          <a:lstStyle/>
          <a:p>
            <a:r>
              <a:rPr lang="en-US"/>
              <a:t>Slide </a:t>
            </a:r>
            <a:fld id="{CDE96CC7-AEFB-B348-AD83-C40F922AD3C5}" type="slidenum">
              <a:rPr lang="en-US" smtClean="0"/>
              <a:pPr/>
              <a:t>‹#›</a:t>
            </a:fld>
            <a:endParaRPr lang="en-US"/>
          </a:p>
        </p:txBody>
      </p:sp>
      <p:sp>
        <p:nvSpPr>
          <p:cNvPr id="7" name="Content Placeholder 6">
            <a:extLst>
              <a:ext uri="{FF2B5EF4-FFF2-40B4-BE49-F238E27FC236}">
                <a16:creationId xmlns:a16="http://schemas.microsoft.com/office/drawing/2014/main" id="{C74C870E-2901-C643-8516-6FCC6ED21038}"/>
              </a:ext>
            </a:extLst>
          </p:cNvPr>
          <p:cNvSpPr>
            <a:spLocks noGrp="1"/>
          </p:cNvSpPr>
          <p:nvPr>
            <p:ph sz="quarter" idx="12"/>
          </p:nvPr>
        </p:nvSpPr>
        <p:spPr>
          <a:xfrm>
            <a:off x="6030119" y="2335696"/>
            <a:ext cx="4276800" cy="29035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Picture Placeholder 5">
            <a:extLst>
              <a:ext uri="{FF2B5EF4-FFF2-40B4-BE49-F238E27FC236}">
                <a16:creationId xmlns:a16="http://schemas.microsoft.com/office/drawing/2014/main" id="{EE09D906-F5FD-F64A-ACD9-FF1C7C1D2056}"/>
              </a:ext>
            </a:extLst>
          </p:cNvPr>
          <p:cNvSpPr>
            <a:spLocks noGrp="1"/>
          </p:cNvSpPr>
          <p:nvPr>
            <p:ph type="pic" sz="quarter" idx="13" hasCustomPrompt="1"/>
          </p:nvPr>
        </p:nvSpPr>
        <p:spPr>
          <a:xfrm>
            <a:off x="1169988" y="1187450"/>
            <a:ext cx="4276800" cy="4465638"/>
          </a:xfrm>
        </p:spPr>
        <p:txBody>
          <a:bodyPr lIns="360000" rIns="360000" anchor="ctr" anchorCtr="0"/>
          <a:lstStyle>
            <a:lvl1pPr marL="226149" marR="0" indent="-226149" algn="l" defTabSz="904598" rtl="0" eaLnBrk="1" fontAlgn="auto" latinLnBrk="0" hangingPunct="1">
              <a:lnSpc>
                <a:spcPct val="90000"/>
              </a:lnSpc>
              <a:spcBef>
                <a:spcPts val="989"/>
              </a:spcBef>
              <a:spcAft>
                <a:spcPts val="0"/>
              </a:spcAft>
              <a:buClrTx/>
              <a:buSzTx/>
              <a:buFont typeface="Arial" panose="020B0604020202020204" pitchFamily="34" charset="0"/>
              <a:buChar char="•"/>
              <a:tabLst/>
              <a:defRPr/>
            </a:lvl1pPr>
          </a:lstStyle>
          <a:p>
            <a:pPr marL="226149" marR="0" lvl="0" indent="-226149" algn="l" defTabSz="904598" rtl="0" eaLnBrk="1" fontAlgn="auto" latinLnBrk="0" hangingPunct="1">
              <a:lnSpc>
                <a:spcPct val="90000"/>
              </a:lnSpc>
              <a:spcBef>
                <a:spcPts val="989"/>
              </a:spcBef>
              <a:spcAft>
                <a:spcPts val="0"/>
              </a:spcAft>
              <a:buClrTx/>
              <a:buSzTx/>
              <a:buFont typeface="Arial" panose="020B0604020202020204" pitchFamily="34" charset="0"/>
              <a:buChar char="•"/>
              <a:tabLst/>
              <a:defRPr/>
            </a:pPr>
            <a:r>
              <a:rPr lang="en-US"/>
              <a:t>Add a brand compliant picture, for more information check the QuickStart Guide</a:t>
            </a:r>
          </a:p>
        </p:txBody>
      </p:sp>
      <p:pic>
        <p:nvPicPr>
          <p:cNvPr id="8" name="Picture 7">
            <a:extLst>
              <a:ext uri="{FF2B5EF4-FFF2-40B4-BE49-F238E27FC236}">
                <a16:creationId xmlns:a16="http://schemas.microsoft.com/office/drawing/2014/main" id="{1B0695D5-60B3-E04E-BA41-DC1D09512EEA}"/>
              </a:ext>
            </a:extLst>
          </p:cNvPr>
          <p:cNvPicPr>
            <a:picLocks noChangeAspect="1"/>
          </p:cNvPicPr>
          <p:nvPr userDrawn="1"/>
        </p:nvPicPr>
        <p:blipFill>
          <a:blip r:embed="rId2"/>
          <a:stretch>
            <a:fillRect/>
          </a:stretch>
        </p:blipFill>
        <p:spPr>
          <a:xfrm rot="5400000">
            <a:off x="597240" y="4037165"/>
            <a:ext cx="604800" cy="1799280"/>
          </a:xfrm>
          <a:prstGeom prst="rect">
            <a:avLst/>
          </a:prstGeom>
        </p:spPr>
      </p:pic>
      <p:pic>
        <p:nvPicPr>
          <p:cNvPr id="9" name="Picture 8">
            <a:extLst>
              <a:ext uri="{FF2B5EF4-FFF2-40B4-BE49-F238E27FC236}">
                <a16:creationId xmlns:a16="http://schemas.microsoft.com/office/drawing/2014/main" id="{EEE923DD-D7C2-BB46-9888-B1E41483D3F5}"/>
              </a:ext>
            </a:extLst>
          </p:cNvPr>
          <p:cNvPicPr>
            <a:picLocks noChangeAspect="1"/>
          </p:cNvPicPr>
          <p:nvPr userDrawn="1"/>
        </p:nvPicPr>
        <p:blipFill>
          <a:blip r:embed="rId3"/>
          <a:stretch>
            <a:fillRect/>
          </a:stretch>
        </p:blipFill>
        <p:spPr>
          <a:xfrm>
            <a:off x="785331" y="6209355"/>
            <a:ext cx="219236" cy="276428"/>
          </a:xfrm>
          <a:prstGeom prst="rect">
            <a:avLst/>
          </a:prstGeom>
        </p:spPr>
      </p:pic>
      <p:cxnSp>
        <p:nvCxnSpPr>
          <p:cNvPr id="10" name="Straight Connector 9">
            <a:extLst>
              <a:ext uri="{FF2B5EF4-FFF2-40B4-BE49-F238E27FC236}">
                <a16:creationId xmlns:a16="http://schemas.microsoft.com/office/drawing/2014/main" id="{9244CFF9-D343-F940-AB56-7ED5C782E02F}"/>
              </a:ext>
            </a:extLst>
          </p:cNvPr>
          <p:cNvCxnSpPr/>
          <p:nvPr userDrawn="1"/>
        </p:nvCxnSpPr>
        <p:spPr>
          <a:xfrm>
            <a:off x="6038742" y="2162271"/>
            <a:ext cx="715617" cy="0"/>
          </a:xfrm>
          <a:prstGeom prst="line">
            <a:avLst/>
          </a:prstGeom>
          <a:ln w="25400" cap="rnd">
            <a:solidFill>
              <a:srgbClr val="54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50930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Right Feature_Border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99D03-9F07-9E43-806B-803BCC7B0A00}"/>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D5ACD898-6A1A-6946-B841-BFC8F4D81DFC}"/>
              </a:ext>
            </a:extLst>
          </p:cNvPr>
          <p:cNvSpPr>
            <a:spLocks noGrp="1"/>
          </p:cNvSpPr>
          <p:nvPr>
            <p:ph type="ftr" sz="quarter" idx="10"/>
          </p:nvPr>
        </p:nvSpPr>
        <p:spPr/>
        <p:txBody>
          <a:bodyPr/>
          <a:lstStyle/>
          <a:p>
            <a:r>
              <a:rPr lang="en-US"/>
              <a:t>Cheshire and Warrington LEP</a:t>
            </a:r>
          </a:p>
        </p:txBody>
      </p:sp>
      <p:sp>
        <p:nvSpPr>
          <p:cNvPr id="4" name="Slide Number Placeholder 3">
            <a:extLst>
              <a:ext uri="{FF2B5EF4-FFF2-40B4-BE49-F238E27FC236}">
                <a16:creationId xmlns:a16="http://schemas.microsoft.com/office/drawing/2014/main" id="{C7E981F1-1A8A-884C-9E24-C136DEA826E5}"/>
              </a:ext>
            </a:extLst>
          </p:cNvPr>
          <p:cNvSpPr>
            <a:spLocks noGrp="1"/>
          </p:cNvSpPr>
          <p:nvPr>
            <p:ph type="sldNum" sz="quarter" idx="11"/>
          </p:nvPr>
        </p:nvSpPr>
        <p:spPr/>
        <p:txBody>
          <a:bodyPr/>
          <a:lstStyle/>
          <a:p>
            <a:r>
              <a:rPr lang="en-US"/>
              <a:t>Slide </a:t>
            </a:r>
            <a:fld id="{CDE96CC7-AEFB-B348-AD83-C40F922AD3C5}" type="slidenum">
              <a:rPr lang="en-US" smtClean="0"/>
              <a:pPr/>
              <a:t>‹#›</a:t>
            </a:fld>
            <a:endParaRPr lang="en-US"/>
          </a:p>
        </p:txBody>
      </p:sp>
      <p:sp>
        <p:nvSpPr>
          <p:cNvPr id="7" name="Content Placeholder 6">
            <a:extLst>
              <a:ext uri="{FF2B5EF4-FFF2-40B4-BE49-F238E27FC236}">
                <a16:creationId xmlns:a16="http://schemas.microsoft.com/office/drawing/2014/main" id="{C74C870E-2901-C643-8516-6FCC6ED21038}"/>
              </a:ext>
            </a:extLst>
          </p:cNvPr>
          <p:cNvSpPr>
            <a:spLocks noGrp="1"/>
          </p:cNvSpPr>
          <p:nvPr>
            <p:ph sz="quarter" idx="12"/>
          </p:nvPr>
        </p:nvSpPr>
        <p:spPr>
          <a:xfrm>
            <a:off x="6029888" y="2335696"/>
            <a:ext cx="4276800" cy="29035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Picture Placeholder 5">
            <a:extLst>
              <a:ext uri="{FF2B5EF4-FFF2-40B4-BE49-F238E27FC236}">
                <a16:creationId xmlns:a16="http://schemas.microsoft.com/office/drawing/2014/main" id="{EE09D906-F5FD-F64A-ACD9-FF1C7C1D2056}"/>
              </a:ext>
            </a:extLst>
          </p:cNvPr>
          <p:cNvSpPr>
            <a:spLocks noGrp="1"/>
          </p:cNvSpPr>
          <p:nvPr>
            <p:ph type="pic" sz="quarter" idx="13" hasCustomPrompt="1"/>
          </p:nvPr>
        </p:nvSpPr>
        <p:spPr>
          <a:xfrm>
            <a:off x="1169988" y="1187450"/>
            <a:ext cx="4276800" cy="4465638"/>
          </a:xfrm>
        </p:spPr>
        <p:txBody>
          <a:bodyPr lIns="360000" rIns="360000" anchor="ctr" anchorCtr="0"/>
          <a:lstStyle>
            <a:lvl1pPr marL="226149" marR="0" indent="-226149" algn="l" defTabSz="904598" rtl="0" eaLnBrk="1" fontAlgn="auto" latinLnBrk="0" hangingPunct="1">
              <a:lnSpc>
                <a:spcPct val="90000"/>
              </a:lnSpc>
              <a:spcBef>
                <a:spcPts val="989"/>
              </a:spcBef>
              <a:spcAft>
                <a:spcPts val="0"/>
              </a:spcAft>
              <a:buClrTx/>
              <a:buSzTx/>
              <a:buFont typeface="Arial" panose="020B0604020202020204" pitchFamily="34" charset="0"/>
              <a:buChar char="•"/>
              <a:tabLst/>
              <a:defRPr/>
            </a:lvl1pPr>
          </a:lstStyle>
          <a:p>
            <a:pPr marL="226149" marR="0" lvl="0" indent="-226149" algn="l" defTabSz="904598" rtl="0" eaLnBrk="1" fontAlgn="auto" latinLnBrk="0" hangingPunct="1">
              <a:lnSpc>
                <a:spcPct val="90000"/>
              </a:lnSpc>
              <a:spcBef>
                <a:spcPts val="989"/>
              </a:spcBef>
              <a:spcAft>
                <a:spcPts val="0"/>
              </a:spcAft>
              <a:buClrTx/>
              <a:buSzTx/>
              <a:buFont typeface="Arial" panose="020B0604020202020204" pitchFamily="34" charset="0"/>
              <a:buChar char="•"/>
              <a:tabLst/>
              <a:defRPr/>
            </a:pPr>
            <a:r>
              <a:rPr lang="en-US"/>
              <a:t>Add a brand compliant picture, for more information check the QuickStart Guide</a:t>
            </a:r>
          </a:p>
        </p:txBody>
      </p:sp>
      <p:pic>
        <p:nvPicPr>
          <p:cNvPr id="8" name="Picture 7">
            <a:extLst>
              <a:ext uri="{FF2B5EF4-FFF2-40B4-BE49-F238E27FC236}">
                <a16:creationId xmlns:a16="http://schemas.microsoft.com/office/drawing/2014/main" id="{E3574854-9551-5F40-B3CC-952C26F630B6}"/>
              </a:ext>
            </a:extLst>
          </p:cNvPr>
          <p:cNvPicPr>
            <a:picLocks noChangeAspect="1"/>
          </p:cNvPicPr>
          <p:nvPr userDrawn="1"/>
        </p:nvPicPr>
        <p:blipFill>
          <a:blip r:embed="rId2"/>
          <a:stretch>
            <a:fillRect/>
          </a:stretch>
        </p:blipFill>
        <p:spPr>
          <a:xfrm rot="5400000">
            <a:off x="597240" y="4037165"/>
            <a:ext cx="604800" cy="1799280"/>
          </a:xfrm>
          <a:prstGeom prst="rect">
            <a:avLst/>
          </a:prstGeom>
        </p:spPr>
      </p:pic>
      <p:pic>
        <p:nvPicPr>
          <p:cNvPr id="9" name="Picture 8">
            <a:extLst>
              <a:ext uri="{FF2B5EF4-FFF2-40B4-BE49-F238E27FC236}">
                <a16:creationId xmlns:a16="http://schemas.microsoft.com/office/drawing/2014/main" id="{9625201F-B6A4-1B49-B90A-F9D9B842CF55}"/>
              </a:ext>
            </a:extLst>
          </p:cNvPr>
          <p:cNvPicPr>
            <a:picLocks noChangeAspect="1"/>
          </p:cNvPicPr>
          <p:nvPr userDrawn="1"/>
        </p:nvPicPr>
        <p:blipFill>
          <a:blip r:embed="rId3"/>
          <a:stretch>
            <a:fillRect/>
          </a:stretch>
        </p:blipFill>
        <p:spPr>
          <a:xfrm>
            <a:off x="785331" y="6209355"/>
            <a:ext cx="219236" cy="276428"/>
          </a:xfrm>
          <a:prstGeom prst="rect">
            <a:avLst/>
          </a:prstGeom>
        </p:spPr>
      </p:pic>
      <p:cxnSp>
        <p:nvCxnSpPr>
          <p:cNvPr id="10" name="Straight Connector 9">
            <a:extLst>
              <a:ext uri="{FF2B5EF4-FFF2-40B4-BE49-F238E27FC236}">
                <a16:creationId xmlns:a16="http://schemas.microsoft.com/office/drawing/2014/main" id="{CE06F6F4-068A-194E-BDB6-387A3C7ADD9B}"/>
              </a:ext>
            </a:extLst>
          </p:cNvPr>
          <p:cNvCxnSpPr/>
          <p:nvPr userDrawn="1"/>
        </p:nvCxnSpPr>
        <p:spPr>
          <a:xfrm>
            <a:off x="6029325" y="2162271"/>
            <a:ext cx="715617" cy="0"/>
          </a:xfrm>
          <a:prstGeom prst="line">
            <a:avLst/>
          </a:prstGeom>
          <a:ln w="25400" cap="rnd">
            <a:solidFill>
              <a:srgbClr val="54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36944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_Right Feature_Border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99D03-9F07-9E43-806B-803BCC7B0A00}"/>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D5ACD898-6A1A-6946-B841-BFC8F4D81DFC}"/>
              </a:ext>
            </a:extLst>
          </p:cNvPr>
          <p:cNvSpPr>
            <a:spLocks noGrp="1"/>
          </p:cNvSpPr>
          <p:nvPr>
            <p:ph type="ftr" sz="quarter" idx="10"/>
          </p:nvPr>
        </p:nvSpPr>
        <p:spPr/>
        <p:txBody>
          <a:bodyPr/>
          <a:lstStyle/>
          <a:p>
            <a:r>
              <a:rPr lang="en-US"/>
              <a:t>Cheshire and Warrington LEP</a:t>
            </a:r>
          </a:p>
        </p:txBody>
      </p:sp>
      <p:sp>
        <p:nvSpPr>
          <p:cNvPr id="4" name="Slide Number Placeholder 3">
            <a:extLst>
              <a:ext uri="{FF2B5EF4-FFF2-40B4-BE49-F238E27FC236}">
                <a16:creationId xmlns:a16="http://schemas.microsoft.com/office/drawing/2014/main" id="{C7E981F1-1A8A-884C-9E24-C136DEA826E5}"/>
              </a:ext>
            </a:extLst>
          </p:cNvPr>
          <p:cNvSpPr>
            <a:spLocks noGrp="1"/>
          </p:cNvSpPr>
          <p:nvPr>
            <p:ph type="sldNum" sz="quarter" idx="11"/>
          </p:nvPr>
        </p:nvSpPr>
        <p:spPr/>
        <p:txBody>
          <a:bodyPr/>
          <a:lstStyle/>
          <a:p>
            <a:r>
              <a:rPr lang="en-US"/>
              <a:t>Slide </a:t>
            </a:r>
            <a:fld id="{CDE96CC7-AEFB-B348-AD83-C40F922AD3C5}" type="slidenum">
              <a:rPr lang="en-US" smtClean="0"/>
              <a:pPr/>
              <a:t>‹#›</a:t>
            </a:fld>
            <a:endParaRPr lang="en-US"/>
          </a:p>
        </p:txBody>
      </p:sp>
      <p:sp>
        <p:nvSpPr>
          <p:cNvPr id="7" name="Content Placeholder 6">
            <a:extLst>
              <a:ext uri="{FF2B5EF4-FFF2-40B4-BE49-F238E27FC236}">
                <a16:creationId xmlns:a16="http://schemas.microsoft.com/office/drawing/2014/main" id="{C74C870E-2901-C643-8516-6FCC6ED21038}"/>
              </a:ext>
            </a:extLst>
          </p:cNvPr>
          <p:cNvSpPr>
            <a:spLocks noGrp="1"/>
          </p:cNvSpPr>
          <p:nvPr>
            <p:ph sz="quarter" idx="12"/>
          </p:nvPr>
        </p:nvSpPr>
        <p:spPr>
          <a:xfrm>
            <a:off x="6030119" y="2335696"/>
            <a:ext cx="4276800" cy="29035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Picture Placeholder 5">
            <a:extLst>
              <a:ext uri="{FF2B5EF4-FFF2-40B4-BE49-F238E27FC236}">
                <a16:creationId xmlns:a16="http://schemas.microsoft.com/office/drawing/2014/main" id="{EE09D906-F5FD-F64A-ACD9-FF1C7C1D2056}"/>
              </a:ext>
            </a:extLst>
          </p:cNvPr>
          <p:cNvSpPr>
            <a:spLocks noGrp="1"/>
          </p:cNvSpPr>
          <p:nvPr>
            <p:ph type="pic" sz="quarter" idx="13" hasCustomPrompt="1"/>
          </p:nvPr>
        </p:nvSpPr>
        <p:spPr>
          <a:xfrm>
            <a:off x="1169988" y="1187450"/>
            <a:ext cx="4276800" cy="4465638"/>
          </a:xfrm>
        </p:spPr>
        <p:txBody>
          <a:bodyPr lIns="360000" rIns="360000" anchor="ctr" anchorCtr="0"/>
          <a:lstStyle>
            <a:lvl1pPr marL="226149" marR="0" indent="-226149" algn="l" defTabSz="904598" rtl="0" eaLnBrk="1" fontAlgn="auto" latinLnBrk="0" hangingPunct="1">
              <a:lnSpc>
                <a:spcPct val="90000"/>
              </a:lnSpc>
              <a:spcBef>
                <a:spcPts val="989"/>
              </a:spcBef>
              <a:spcAft>
                <a:spcPts val="0"/>
              </a:spcAft>
              <a:buClrTx/>
              <a:buSzTx/>
              <a:buFont typeface="Arial" panose="020B0604020202020204" pitchFamily="34" charset="0"/>
              <a:buChar char="•"/>
              <a:tabLst/>
              <a:defRPr/>
            </a:lvl1pPr>
          </a:lstStyle>
          <a:p>
            <a:pPr marL="226149" marR="0" lvl="0" indent="-226149" algn="l" defTabSz="904598" rtl="0" eaLnBrk="1" fontAlgn="auto" latinLnBrk="0" hangingPunct="1">
              <a:lnSpc>
                <a:spcPct val="90000"/>
              </a:lnSpc>
              <a:spcBef>
                <a:spcPts val="989"/>
              </a:spcBef>
              <a:spcAft>
                <a:spcPts val="0"/>
              </a:spcAft>
              <a:buClrTx/>
              <a:buSzTx/>
              <a:buFont typeface="Arial" panose="020B0604020202020204" pitchFamily="34" charset="0"/>
              <a:buChar char="•"/>
              <a:tabLst/>
              <a:defRPr/>
            </a:pPr>
            <a:r>
              <a:rPr lang="en-US"/>
              <a:t>Add a brand compliant picture, for more information check the QuickStart Guide</a:t>
            </a:r>
          </a:p>
        </p:txBody>
      </p:sp>
      <p:pic>
        <p:nvPicPr>
          <p:cNvPr id="8" name="Picture 7">
            <a:extLst>
              <a:ext uri="{FF2B5EF4-FFF2-40B4-BE49-F238E27FC236}">
                <a16:creationId xmlns:a16="http://schemas.microsoft.com/office/drawing/2014/main" id="{64886472-EC82-4348-B3A2-738A63E2D7D3}"/>
              </a:ext>
            </a:extLst>
          </p:cNvPr>
          <p:cNvPicPr>
            <a:picLocks noChangeAspect="1"/>
          </p:cNvPicPr>
          <p:nvPr userDrawn="1"/>
        </p:nvPicPr>
        <p:blipFill>
          <a:blip r:embed="rId2"/>
          <a:stretch>
            <a:fillRect/>
          </a:stretch>
        </p:blipFill>
        <p:spPr>
          <a:xfrm rot="16200000">
            <a:off x="597240" y="4037165"/>
            <a:ext cx="604800" cy="1799280"/>
          </a:xfrm>
          <a:prstGeom prst="rect">
            <a:avLst/>
          </a:prstGeom>
        </p:spPr>
      </p:pic>
      <p:pic>
        <p:nvPicPr>
          <p:cNvPr id="9" name="Picture 8">
            <a:extLst>
              <a:ext uri="{FF2B5EF4-FFF2-40B4-BE49-F238E27FC236}">
                <a16:creationId xmlns:a16="http://schemas.microsoft.com/office/drawing/2014/main" id="{68F6C837-297A-1845-8908-BCE231DD947F}"/>
              </a:ext>
            </a:extLst>
          </p:cNvPr>
          <p:cNvPicPr>
            <a:picLocks noChangeAspect="1"/>
          </p:cNvPicPr>
          <p:nvPr userDrawn="1"/>
        </p:nvPicPr>
        <p:blipFill>
          <a:blip r:embed="rId3"/>
          <a:stretch>
            <a:fillRect/>
          </a:stretch>
        </p:blipFill>
        <p:spPr>
          <a:xfrm>
            <a:off x="785331" y="6209355"/>
            <a:ext cx="219236" cy="276428"/>
          </a:xfrm>
          <a:prstGeom prst="rect">
            <a:avLst/>
          </a:prstGeom>
        </p:spPr>
      </p:pic>
      <p:cxnSp>
        <p:nvCxnSpPr>
          <p:cNvPr id="10" name="Straight Connector 9">
            <a:extLst>
              <a:ext uri="{FF2B5EF4-FFF2-40B4-BE49-F238E27FC236}">
                <a16:creationId xmlns:a16="http://schemas.microsoft.com/office/drawing/2014/main" id="{DB161782-8B06-8E46-BFC7-F58AEF9AC6FC}"/>
              </a:ext>
            </a:extLst>
          </p:cNvPr>
          <p:cNvCxnSpPr/>
          <p:nvPr userDrawn="1"/>
        </p:nvCxnSpPr>
        <p:spPr>
          <a:xfrm>
            <a:off x="6030119" y="2162271"/>
            <a:ext cx="715617" cy="0"/>
          </a:xfrm>
          <a:prstGeom prst="line">
            <a:avLst/>
          </a:prstGeom>
          <a:ln w="25400" cap="rnd">
            <a:solidFill>
              <a:srgbClr val="54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8749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_Right Half">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31FDD-790F-6248-8A1A-75645FA12AA4}"/>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26B07035-6DD4-EF45-8E43-5109EA20400C}"/>
              </a:ext>
            </a:extLst>
          </p:cNvPr>
          <p:cNvSpPr>
            <a:spLocks noGrp="1"/>
          </p:cNvSpPr>
          <p:nvPr>
            <p:ph type="ftr" sz="quarter" idx="10"/>
          </p:nvPr>
        </p:nvSpPr>
        <p:spPr/>
        <p:txBody>
          <a:bodyPr/>
          <a:lstStyle/>
          <a:p>
            <a:r>
              <a:rPr lang="en-US"/>
              <a:t>Cheshire and Warrington LEP</a:t>
            </a:r>
          </a:p>
        </p:txBody>
      </p:sp>
      <p:sp>
        <p:nvSpPr>
          <p:cNvPr id="4" name="Slide Number Placeholder 3">
            <a:extLst>
              <a:ext uri="{FF2B5EF4-FFF2-40B4-BE49-F238E27FC236}">
                <a16:creationId xmlns:a16="http://schemas.microsoft.com/office/drawing/2014/main" id="{12FE4900-9D70-F845-AE68-6AF39DA6C99C}"/>
              </a:ext>
            </a:extLst>
          </p:cNvPr>
          <p:cNvSpPr>
            <a:spLocks noGrp="1"/>
          </p:cNvSpPr>
          <p:nvPr>
            <p:ph type="sldNum" sz="quarter" idx="11"/>
          </p:nvPr>
        </p:nvSpPr>
        <p:spPr/>
        <p:txBody>
          <a:bodyPr/>
          <a:lstStyle/>
          <a:p>
            <a:r>
              <a:rPr lang="en-US"/>
              <a:t>Slide </a:t>
            </a:r>
            <a:fld id="{CDE96CC7-AEFB-B348-AD83-C40F922AD3C5}" type="slidenum">
              <a:rPr lang="en-US" smtClean="0"/>
              <a:pPr/>
              <a:t>‹#›</a:t>
            </a:fld>
            <a:endParaRPr lang="en-US"/>
          </a:p>
        </p:txBody>
      </p:sp>
      <p:sp>
        <p:nvSpPr>
          <p:cNvPr id="5" name="Picture Placeholder 6">
            <a:extLst>
              <a:ext uri="{FF2B5EF4-FFF2-40B4-BE49-F238E27FC236}">
                <a16:creationId xmlns:a16="http://schemas.microsoft.com/office/drawing/2014/main" id="{8F58DF37-EB91-A643-AC40-B6D6FA059F62}"/>
              </a:ext>
            </a:extLst>
          </p:cNvPr>
          <p:cNvSpPr>
            <a:spLocks noGrp="1"/>
          </p:cNvSpPr>
          <p:nvPr>
            <p:ph type="pic" sz="quarter" idx="13" hasCustomPrompt="1"/>
          </p:nvPr>
        </p:nvSpPr>
        <p:spPr>
          <a:xfrm>
            <a:off x="0" y="1203862"/>
            <a:ext cx="4860132" cy="4449225"/>
          </a:xfrm>
        </p:spPr>
        <p:txBody>
          <a:bodyPr lIns="360000" rIns="360000" anchor="ctr" anchorCtr="0"/>
          <a:lstStyle>
            <a:lvl1pPr marL="0" marR="0" indent="0" algn="l" defTabSz="904598" rtl="0" eaLnBrk="1" fontAlgn="auto" latinLnBrk="0" hangingPunct="1">
              <a:lnSpc>
                <a:spcPct val="90000"/>
              </a:lnSpc>
              <a:spcBef>
                <a:spcPts val="989"/>
              </a:spcBef>
              <a:spcAft>
                <a:spcPts val="0"/>
              </a:spcAft>
              <a:buClrTx/>
              <a:buSzTx/>
              <a:buFont typeface="Arial" panose="020B0604020202020204" pitchFamily="34" charset="0"/>
              <a:buNone/>
              <a:tabLst/>
              <a:defRPr>
                <a:solidFill>
                  <a:srgbClr val="545859"/>
                </a:solidFill>
              </a:defRPr>
            </a:lvl1pPr>
          </a:lstStyle>
          <a:p>
            <a:pPr marL="226149" marR="0" lvl="0" indent="-226149" algn="l" defTabSz="904598" rtl="0" eaLnBrk="1" fontAlgn="auto" latinLnBrk="0" hangingPunct="1">
              <a:lnSpc>
                <a:spcPct val="90000"/>
              </a:lnSpc>
              <a:spcBef>
                <a:spcPts val="989"/>
              </a:spcBef>
              <a:spcAft>
                <a:spcPts val="0"/>
              </a:spcAft>
              <a:buClrTx/>
              <a:buSzTx/>
              <a:buFont typeface="Arial" panose="020B0604020202020204" pitchFamily="34" charset="0"/>
              <a:buChar char="•"/>
              <a:tabLst/>
              <a:defRPr/>
            </a:pPr>
            <a:r>
              <a:rPr lang="en-US"/>
              <a:t>Add a brand compliant picture, for more information check the QuickStart Guide</a:t>
            </a:r>
          </a:p>
        </p:txBody>
      </p:sp>
      <p:sp>
        <p:nvSpPr>
          <p:cNvPr id="8" name="Content Placeholder 9">
            <a:extLst>
              <a:ext uri="{FF2B5EF4-FFF2-40B4-BE49-F238E27FC236}">
                <a16:creationId xmlns:a16="http://schemas.microsoft.com/office/drawing/2014/main" id="{25ED66CF-5031-904D-B05A-5FDA51EF06E9}"/>
              </a:ext>
            </a:extLst>
          </p:cNvPr>
          <p:cNvSpPr>
            <a:spLocks noGrp="1"/>
          </p:cNvSpPr>
          <p:nvPr>
            <p:ph sz="quarter" idx="12"/>
          </p:nvPr>
        </p:nvSpPr>
        <p:spPr>
          <a:xfrm>
            <a:off x="6030119" y="1987200"/>
            <a:ext cx="4860000" cy="36504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3" name="Picture 12">
            <a:extLst>
              <a:ext uri="{FF2B5EF4-FFF2-40B4-BE49-F238E27FC236}">
                <a16:creationId xmlns:a16="http://schemas.microsoft.com/office/drawing/2014/main" id="{E83CF7FD-12E3-2448-883F-5F0106400952}"/>
              </a:ext>
            </a:extLst>
          </p:cNvPr>
          <p:cNvPicPr>
            <a:picLocks noChangeAspect="1"/>
          </p:cNvPicPr>
          <p:nvPr userDrawn="1"/>
        </p:nvPicPr>
        <p:blipFill>
          <a:blip r:embed="rId2"/>
          <a:stretch>
            <a:fillRect/>
          </a:stretch>
        </p:blipFill>
        <p:spPr>
          <a:xfrm>
            <a:off x="785331" y="6210647"/>
            <a:ext cx="219236" cy="276428"/>
          </a:xfrm>
          <a:prstGeom prst="rect">
            <a:avLst/>
          </a:prstGeom>
        </p:spPr>
      </p:pic>
      <p:cxnSp>
        <p:nvCxnSpPr>
          <p:cNvPr id="14" name="Straight Connector 13">
            <a:extLst>
              <a:ext uri="{FF2B5EF4-FFF2-40B4-BE49-F238E27FC236}">
                <a16:creationId xmlns:a16="http://schemas.microsoft.com/office/drawing/2014/main" id="{7AE8FFFF-39BF-B640-8AA0-FF7BD67F4585}"/>
              </a:ext>
            </a:extLst>
          </p:cNvPr>
          <p:cNvCxnSpPr/>
          <p:nvPr userDrawn="1"/>
        </p:nvCxnSpPr>
        <p:spPr>
          <a:xfrm>
            <a:off x="6030119" y="1775776"/>
            <a:ext cx="715617" cy="0"/>
          </a:xfrm>
          <a:prstGeom prst="line">
            <a:avLst/>
          </a:prstGeom>
          <a:ln w="25400" cap="rnd">
            <a:solidFill>
              <a:srgbClr val="54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43607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_Right Half_PearlSun">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E8A767C-C3F1-DC40-B200-26AB4D049251}"/>
              </a:ext>
            </a:extLst>
          </p:cNvPr>
          <p:cNvSpPr/>
          <p:nvPr userDrawn="1"/>
        </p:nvSpPr>
        <p:spPr>
          <a:xfrm>
            <a:off x="0" y="0"/>
            <a:ext cx="3690144" cy="68405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331FDD-790F-6248-8A1A-75645FA12AA4}"/>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26B07035-6DD4-EF45-8E43-5109EA20400C}"/>
              </a:ext>
            </a:extLst>
          </p:cNvPr>
          <p:cNvSpPr>
            <a:spLocks noGrp="1"/>
          </p:cNvSpPr>
          <p:nvPr>
            <p:ph type="ftr" sz="quarter" idx="10"/>
          </p:nvPr>
        </p:nvSpPr>
        <p:spPr/>
        <p:txBody>
          <a:bodyPr/>
          <a:lstStyle/>
          <a:p>
            <a:r>
              <a:rPr lang="en-US"/>
              <a:t>Cheshire and Warrington LEP</a:t>
            </a:r>
          </a:p>
        </p:txBody>
      </p:sp>
      <p:sp>
        <p:nvSpPr>
          <p:cNvPr id="4" name="Slide Number Placeholder 3">
            <a:extLst>
              <a:ext uri="{FF2B5EF4-FFF2-40B4-BE49-F238E27FC236}">
                <a16:creationId xmlns:a16="http://schemas.microsoft.com/office/drawing/2014/main" id="{12FE4900-9D70-F845-AE68-6AF39DA6C99C}"/>
              </a:ext>
            </a:extLst>
          </p:cNvPr>
          <p:cNvSpPr>
            <a:spLocks noGrp="1"/>
          </p:cNvSpPr>
          <p:nvPr>
            <p:ph type="sldNum" sz="quarter" idx="11"/>
          </p:nvPr>
        </p:nvSpPr>
        <p:spPr/>
        <p:txBody>
          <a:bodyPr/>
          <a:lstStyle/>
          <a:p>
            <a:r>
              <a:rPr lang="en-US"/>
              <a:t>Slide </a:t>
            </a:r>
            <a:fld id="{CDE96CC7-AEFB-B348-AD83-C40F922AD3C5}" type="slidenum">
              <a:rPr lang="en-US" smtClean="0"/>
              <a:pPr/>
              <a:t>‹#›</a:t>
            </a:fld>
            <a:endParaRPr lang="en-US"/>
          </a:p>
        </p:txBody>
      </p:sp>
      <p:sp>
        <p:nvSpPr>
          <p:cNvPr id="5" name="Picture Placeholder 6">
            <a:extLst>
              <a:ext uri="{FF2B5EF4-FFF2-40B4-BE49-F238E27FC236}">
                <a16:creationId xmlns:a16="http://schemas.microsoft.com/office/drawing/2014/main" id="{8F58DF37-EB91-A643-AC40-B6D6FA059F62}"/>
              </a:ext>
            </a:extLst>
          </p:cNvPr>
          <p:cNvSpPr>
            <a:spLocks noGrp="1"/>
          </p:cNvSpPr>
          <p:nvPr>
            <p:ph type="pic" sz="quarter" idx="13" hasCustomPrompt="1"/>
          </p:nvPr>
        </p:nvSpPr>
        <p:spPr>
          <a:xfrm>
            <a:off x="0" y="1203862"/>
            <a:ext cx="4860132" cy="4449225"/>
          </a:xfrm>
        </p:spPr>
        <p:txBody>
          <a:bodyPr lIns="360000" rIns="360000" anchor="ctr" anchorCtr="0"/>
          <a:lstStyle>
            <a:lvl1pPr marL="0" marR="0" indent="0" algn="l" defTabSz="904598" rtl="0" eaLnBrk="1" fontAlgn="auto" latinLnBrk="0" hangingPunct="1">
              <a:lnSpc>
                <a:spcPct val="90000"/>
              </a:lnSpc>
              <a:spcBef>
                <a:spcPts val="989"/>
              </a:spcBef>
              <a:spcAft>
                <a:spcPts val="0"/>
              </a:spcAft>
              <a:buClrTx/>
              <a:buSzTx/>
              <a:buFont typeface="Arial" panose="020B0604020202020204" pitchFamily="34" charset="0"/>
              <a:buNone/>
              <a:tabLst/>
              <a:defRPr>
                <a:solidFill>
                  <a:srgbClr val="545859"/>
                </a:solidFill>
              </a:defRPr>
            </a:lvl1pPr>
          </a:lstStyle>
          <a:p>
            <a:pPr marL="226149" marR="0" lvl="0" indent="-226149" algn="l" defTabSz="904598" rtl="0" eaLnBrk="1" fontAlgn="auto" latinLnBrk="0" hangingPunct="1">
              <a:lnSpc>
                <a:spcPct val="90000"/>
              </a:lnSpc>
              <a:spcBef>
                <a:spcPts val="989"/>
              </a:spcBef>
              <a:spcAft>
                <a:spcPts val="0"/>
              </a:spcAft>
              <a:buClrTx/>
              <a:buSzTx/>
              <a:buFont typeface="Arial" panose="020B0604020202020204" pitchFamily="34" charset="0"/>
              <a:buChar char="•"/>
              <a:tabLst/>
              <a:defRPr/>
            </a:pPr>
            <a:r>
              <a:rPr lang="en-US"/>
              <a:t>Add a brand compliant picture, for more information check the QuickStart Guide</a:t>
            </a:r>
          </a:p>
        </p:txBody>
      </p:sp>
      <p:sp>
        <p:nvSpPr>
          <p:cNvPr id="8" name="Content Placeholder 9">
            <a:extLst>
              <a:ext uri="{FF2B5EF4-FFF2-40B4-BE49-F238E27FC236}">
                <a16:creationId xmlns:a16="http://schemas.microsoft.com/office/drawing/2014/main" id="{25ED66CF-5031-904D-B05A-5FDA51EF06E9}"/>
              </a:ext>
            </a:extLst>
          </p:cNvPr>
          <p:cNvSpPr>
            <a:spLocks noGrp="1"/>
          </p:cNvSpPr>
          <p:nvPr>
            <p:ph sz="quarter" idx="12"/>
          </p:nvPr>
        </p:nvSpPr>
        <p:spPr>
          <a:xfrm>
            <a:off x="6030119" y="1987200"/>
            <a:ext cx="4860000" cy="36504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2" name="Picture 11">
            <a:extLst>
              <a:ext uri="{FF2B5EF4-FFF2-40B4-BE49-F238E27FC236}">
                <a16:creationId xmlns:a16="http://schemas.microsoft.com/office/drawing/2014/main" id="{D243EA10-E3C4-DF4B-9965-BFECE12D556B}"/>
              </a:ext>
            </a:extLst>
          </p:cNvPr>
          <p:cNvPicPr>
            <a:picLocks noChangeAspect="1"/>
          </p:cNvPicPr>
          <p:nvPr userDrawn="1"/>
        </p:nvPicPr>
        <p:blipFill>
          <a:blip r:embed="rId2"/>
          <a:stretch>
            <a:fillRect/>
          </a:stretch>
        </p:blipFill>
        <p:spPr>
          <a:xfrm flipH="1">
            <a:off x="3012804" y="180000"/>
            <a:ext cx="2577600" cy="1801084"/>
          </a:xfrm>
          <a:prstGeom prst="rect">
            <a:avLst/>
          </a:prstGeom>
        </p:spPr>
      </p:pic>
      <p:pic>
        <p:nvPicPr>
          <p:cNvPr id="13" name="Picture 12">
            <a:extLst>
              <a:ext uri="{FF2B5EF4-FFF2-40B4-BE49-F238E27FC236}">
                <a16:creationId xmlns:a16="http://schemas.microsoft.com/office/drawing/2014/main" id="{E83CF7FD-12E3-2448-883F-5F0106400952}"/>
              </a:ext>
            </a:extLst>
          </p:cNvPr>
          <p:cNvPicPr>
            <a:picLocks noChangeAspect="1"/>
          </p:cNvPicPr>
          <p:nvPr userDrawn="1"/>
        </p:nvPicPr>
        <p:blipFill>
          <a:blip r:embed="rId3"/>
          <a:stretch>
            <a:fillRect/>
          </a:stretch>
        </p:blipFill>
        <p:spPr>
          <a:xfrm>
            <a:off x="785331" y="6210647"/>
            <a:ext cx="219236" cy="276428"/>
          </a:xfrm>
          <a:prstGeom prst="rect">
            <a:avLst/>
          </a:prstGeom>
        </p:spPr>
      </p:pic>
      <p:cxnSp>
        <p:nvCxnSpPr>
          <p:cNvPr id="14" name="Straight Connector 13">
            <a:extLst>
              <a:ext uri="{FF2B5EF4-FFF2-40B4-BE49-F238E27FC236}">
                <a16:creationId xmlns:a16="http://schemas.microsoft.com/office/drawing/2014/main" id="{7AE8FFFF-39BF-B640-8AA0-FF7BD67F4585}"/>
              </a:ext>
            </a:extLst>
          </p:cNvPr>
          <p:cNvCxnSpPr/>
          <p:nvPr userDrawn="1"/>
        </p:nvCxnSpPr>
        <p:spPr>
          <a:xfrm>
            <a:off x="6030119" y="1775776"/>
            <a:ext cx="715617" cy="0"/>
          </a:xfrm>
          <a:prstGeom prst="line">
            <a:avLst/>
          </a:prstGeom>
          <a:ln w="25400" cap="rnd">
            <a:solidFill>
              <a:srgbClr val="54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51702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_Right Half_PearlBlu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E8A767C-C3F1-DC40-B200-26AB4D049251}"/>
              </a:ext>
            </a:extLst>
          </p:cNvPr>
          <p:cNvSpPr/>
          <p:nvPr userDrawn="1"/>
        </p:nvSpPr>
        <p:spPr>
          <a:xfrm>
            <a:off x="0" y="0"/>
            <a:ext cx="3690144" cy="68405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331FDD-790F-6248-8A1A-75645FA12AA4}"/>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26B07035-6DD4-EF45-8E43-5109EA20400C}"/>
              </a:ext>
            </a:extLst>
          </p:cNvPr>
          <p:cNvSpPr>
            <a:spLocks noGrp="1"/>
          </p:cNvSpPr>
          <p:nvPr>
            <p:ph type="ftr" sz="quarter" idx="10"/>
          </p:nvPr>
        </p:nvSpPr>
        <p:spPr/>
        <p:txBody>
          <a:bodyPr/>
          <a:lstStyle/>
          <a:p>
            <a:r>
              <a:rPr lang="en-US"/>
              <a:t>Cheshire and Warrington LEP</a:t>
            </a:r>
          </a:p>
        </p:txBody>
      </p:sp>
      <p:sp>
        <p:nvSpPr>
          <p:cNvPr id="4" name="Slide Number Placeholder 3">
            <a:extLst>
              <a:ext uri="{FF2B5EF4-FFF2-40B4-BE49-F238E27FC236}">
                <a16:creationId xmlns:a16="http://schemas.microsoft.com/office/drawing/2014/main" id="{12FE4900-9D70-F845-AE68-6AF39DA6C99C}"/>
              </a:ext>
            </a:extLst>
          </p:cNvPr>
          <p:cNvSpPr>
            <a:spLocks noGrp="1"/>
          </p:cNvSpPr>
          <p:nvPr>
            <p:ph type="sldNum" sz="quarter" idx="11"/>
          </p:nvPr>
        </p:nvSpPr>
        <p:spPr/>
        <p:txBody>
          <a:bodyPr/>
          <a:lstStyle/>
          <a:p>
            <a:r>
              <a:rPr lang="en-US"/>
              <a:t>Slide </a:t>
            </a:r>
            <a:fld id="{CDE96CC7-AEFB-B348-AD83-C40F922AD3C5}" type="slidenum">
              <a:rPr lang="en-US" smtClean="0"/>
              <a:pPr/>
              <a:t>‹#›</a:t>
            </a:fld>
            <a:endParaRPr lang="en-US"/>
          </a:p>
        </p:txBody>
      </p:sp>
      <p:sp>
        <p:nvSpPr>
          <p:cNvPr id="5" name="Picture Placeholder 6">
            <a:extLst>
              <a:ext uri="{FF2B5EF4-FFF2-40B4-BE49-F238E27FC236}">
                <a16:creationId xmlns:a16="http://schemas.microsoft.com/office/drawing/2014/main" id="{8F58DF37-EB91-A643-AC40-B6D6FA059F62}"/>
              </a:ext>
            </a:extLst>
          </p:cNvPr>
          <p:cNvSpPr>
            <a:spLocks noGrp="1"/>
          </p:cNvSpPr>
          <p:nvPr>
            <p:ph type="pic" sz="quarter" idx="13" hasCustomPrompt="1"/>
          </p:nvPr>
        </p:nvSpPr>
        <p:spPr>
          <a:xfrm>
            <a:off x="0" y="1203862"/>
            <a:ext cx="4860132" cy="4449225"/>
          </a:xfrm>
        </p:spPr>
        <p:txBody>
          <a:bodyPr lIns="360000" rIns="360000" anchor="ctr" anchorCtr="0"/>
          <a:lstStyle>
            <a:lvl1pPr marL="0" marR="0" indent="0" algn="l" defTabSz="904598" rtl="0" eaLnBrk="1" fontAlgn="auto" latinLnBrk="0" hangingPunct="1">
              <a:lnSpc>
                <a:spcPct val="90000"/>
              </a:lnSpc>
              <a:spcBef>
                <a:spcPts val="989"/>
              </a:spcBef>
              <a:spcAft>
                <a:spcPts val="0"/>
              </a:spcAft>
              <a:buClrTx/>
              <a:buSzTx/>
              <a:buFont typeface="Arial" panose="020B0604020202020204" pitchFamily="34" charset="0"/>
              <a:buNone/>
              <a:tabLst/>
              <a:defRPr>
                <a:solidFill>
                  <a:srgbClr val="545859"/>
                </a:solidFill>
              </a:defRPr>
            </a:lvl1pPr>
          </a:lstStyle>
          <a:p>
            <a:pPr marL="226149" marR="0" lvl="0" indent="-226149" algn="l" defTabSz="904598" rtl="0" eaLnBrk="1" fontAlgn="auto" latinLnBrk="0" hangingPunct="1">
              <a:lnSpc>
                <a:spcPct val="90000"/>
              </a:lnSpc>
              <a:spcBef>
                <a:spcPts val="989"/>
              </a:spcBef>
              <a:spcAft>
                <a:spcPts val="0"/>
              </a:spcAft>
              <a:buClrTx/>
              <a:buSzTx/>
              <a:buFont typeface="Arial" panose="020B0604020202020204" pitchFamily="34" charset="0"/>
              <a:buChar char="•"/>
              <a:tabLst/>
              <a:defRPr/>
            </a:pPr>
            <a:r>
              <a:rPr lang="en-US"/>
              <a:t>Add a brand compliant picture, for more information check the QuickStart Guide</a:t>
            </a:r>
          </a:p>
        </p:txBody>
      </p:sp>
      <p:sp>
        <p:nvSpPr>
          <p:cNvPr id="8" name="Content Placeholder 9">
            <a:extLst>
              <a:ext uri="{FF2B5EF4-FFF2-40B4-BE49-F238E27FC236}">
                <a16:creationId xmlns:a16="http://schemas.microsoft.com/office/drawing/2014/main" id="{25ED66CF-5031-904D-B05A-5FDA51EF06E9}"/>
              </a:ext>
            </a:extLst>
          </p:cNvPr>
          <p:cNvSpPr>
            <a:spLocks noGrp="1"/>
          </p:cNvSpPr>
          <p:nvPr>
            <p:ph sz="quarter" idx="12"/>
          </p:nvPr>
        </p:nvSpPr>
        <p:spPr>
          <a:xfrm>
            <a:off x="6030119" y="1987200"/>
            <a:ext cx="4860000" cy="36504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3" name="Picture 12">
            <a:extLst>
              <a:ext uri="{FF2B5EF4-FFF2-40B4-BE49-F238E27FC236}">
                <a16:creationId xmlns:a16="http://schemas.microsoft.com/office/drawing/2014/main" id="{94C52ACE-D84B-B745-AF77-8F073BD17C1B}"/>
              </a:ext>
            </a:extLst>
          </p:cNvPr>
          <p:cNvPicPr>
            <a:picLocks noChangeAspect="1"/>
          </p:cNvPicPr>
          <p:nvPr userDrawn="1"/>
        </p:nvPicPr>
        <p:blipFill>
          <a:blip r:embed="rId2"/>
          <a:stretch>
            <a:fillRect/>
          </a:stretch>
        </p:blipFill>
        <p:spPr>
          <a:xfrm flipH="1">
            <a:off x="3014357" y="180000"/>
            <a:ext cx="2576047" cy="1800000"/>
          </a:xfrm>
          <a:prstGeom prst="rect">
            <a:avLst/>
          </a:prstGeom>
        </p:spPr>
      </p:pic>
      <p:pic>
        <p:nvPicPr>
          <p:cNvPr id="14" name="Picture 13">
            <a:extLst>
              <a:ext uri="{FF2B5EF4-FFF2-40B4-BE49-F238E27FC236}">
                <a16:creationId xmlns:a16="http://schemas.microsoft.com/office/drawing/2014/main" id="{3128892D-8FBB-B642-A702-D4ABA0B8367F}"/>
              </a:ext>
            </a:extLst>
          </p:cNvPr>
          <p:cNvPicPr>
            <a:picLocks noChangeAspect="1"/>
          </p:cNvPicPr>
          <p:nvPr userDrawn="1"/>
        </p:nvPicPr>
        <p:blipFill>
          <a:blip r:embed="rId3"/>
          <a:stretch>
            <a:fillRect/>
          </a:stretch>
        </p:blipFill>
        <p:spPr>
          <a:xfrm>
            <a:off x="785331" y="6210647"/>
            <a:ext cx="219236" cy="276428"/>
          </a:xfrm>
          <a:prstGeom prst="rect">
            <a:avLst/>
          </a:prstGeom>
        </p:spPr>
      </p:pic>
      <p:cxnSp>
        <p:nvCxnSpPr>
          <p:cNvPr id="15" name="Straight Connector 14">
            <a:extLst>
              <a:ext uri="{FF2B5EF4-FFF2-40B4-BE49-F238E27FC236}">
                <a16:creationId xmlns:a16="http://schemas.microsoft.com/office/drawing/2014/main" id="{898BDE79-3ABC-D040-AB43-C39D8D0B99D3}"/>
              </a:ext>
            </a:extLst>
          </p:cNvPr>
          <p:cNvCxnSpPr/>
          <p:nvPr userDrawn="1"/>
        </p:nvCxnSpPr>
        <p:spPr>
          <a:xfrm>
            <a:off x="6030119" y="1775776"/>
            <a:ext cx="715617" cy="0"/>
          </a:xfrm>
          <a:prstGeom prst="line">
            <a:avLst/>
          </a:prstGeom>
          <a:ln w="25400" cap="rnd">
            <a:solidFill>
              <a:srgbClr val="54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0565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_Right Half_PearlGreen">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E8A767C-C3F1-DC40-B200-26AB4D049251}"/>
              </a:ext>
            </a:extLst>
          </p:cNvPr>
          <p:cNvSpPr/>
          <p:nvPr userDrawn="1"/>
        </p:nvSpPr>
        <p:spPr>
          <a:xfrm>
            <a:off x="0" y="0"/>
            <a:ext cx="3690144" cy="68405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331FDD-790F-6248-8A1A-75645FA12AA4}"/>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26B07035-6DD4-EF45-8E43-5109EA20400C}"/>
              </a:ext>
            </a:extLst>
          </p:cNvPr>
          <p:cNvSpPr>
            <a:spLocks noGrp="1"/>
          </p:cNvSpPr>
          <p:nvPr>
            <p:ph type="ftr" sz="quarter" idx="10"/>
          </p:nvPr>
        </p:nvSpPr>
        <p:spPr/>
        <p:txBody>
          <a:bodyPr/>
          <a:lstStyle/>
          <a:p>
            <a:r>
              <a:rPr lang="en-US"/>
              <a:t>Cheshire and Warrington LEP</a:t>
            </a:r>
          </a:p>
        </p:txBody>
      </p:sp>
      <p:sp>
        <p:nvSpPr>
          <p:cNvPr id="4" name="Slide Number Placeholder 3">
            <a:extLst>
              <a:ext uri="{FF2B5EF4-FFF2-40B4-BE49-F238E27FC236}">
                <a16:creationId xmlns:a16="http://schemas.microsoft.com/office/drawing/2014/main" id="{12FE4900-9D70-F845-AE68-6AF39DA6C99C}"/>
              </a:ext>
            </a:extLst>
          </p:cNvPr>
          <p:cNvSpPr>
            <a:spLocks noGrp="1"/>
          </p:cNvSpPr>
          <p:nvPr>
            <p:ph type="sldNum" sz="quarter" idx="11"/>
          </p:nvPr>
        </p:nvSpPr>
        <p:spPr/>
        <p:txBody>
          <a:bodyPr/>
          <a:lstStyle/>
          <a:p>
            <a:r>
              <a:rPr lang="en-US"/>
              <a:t>Slide </a:t>
            </a:r>
            <a:fld id="{CDE96CC7-AEFB-B348-AD83-C40F922AD3C5}" type="slidenum">
              <a:rPr lang="en-US" smtClean="0"/>
              <a:pPr/>
              <a:t>‹#›</a:t>
            </a:fld>
            <a:endParaRPr lang="en-US"/>
          </a:p>
        </p:txBody>
      </p:sp>
      <p:sp>
        <p:nvSpPr>
          <p:cNvPr id="5" name="Picture Placeholder 6">
            <a:extLst>
              <a:ext uri="{FF2B5EF4-FFF2-40B4-BE49-F238E27FC236}">
                <a16:creationId xmlns:a16="http://schemas.microsoft.com/office/drawing/2014/main" id="{8F58DF37-EB91-A643-AC40-B6D6FA059F62}"/>
              </a:ext>
            </a:extLst>
          </p:cNvPr>
          <p:cNvSpPr>
            <a:spLocks noGrp="1"/>
          </p:cNvSpPr>
          <p:nvPr>
            <p:ph type="pic" sz="quarter" idx="13" hasCustomPrompt="1"/>
          </p:nvPr>
        </p:nvSpPr>
        <p:spPr>
          <a:xfrm>
            <a:off x="0" y="1203862"/>
            <a:ext cx="4860132" cy="4449225"/>
          </a:xfrm>
        </p:spPr>
        <p:txBody>
          <a:bodyPr lIns="360000" rIns="360000" anchor="ctr" anchorCtr="0"/>
          <a:lstStyle>
            <a:lvl1pPr marL="0" marR="0" indent="0" algn="l" defTabSz="904598" rtl="0" eaLnBrk="1" fontAlgn="auto" latinLnBrk="0" hangingPunct="1">
              <a:lnSpc>
                <a:spcPct val="90000"/>
              </a:lnSpc>
              <a:spcBef>
                <a:spcPts val="989"/>
              </a:spcBef>
              <a:spcAft>
                <a:spcPts val="0"/>
              </a:spcAft>
              <a:buClrTx/>
              <a:buSzTx/>
              <a:buFont typeface="Arial" panose="020B0604020202020204" pitchFamily="34" charset="0"/>
              <a:buNone/>
              <a:tabLst/>
              <a:defRPr>
                <a:solidFill>
                  <a:srgbClr val="545859"/>
                </a:solidFill>
              </a:defRPr>
            </a:lvl1pPr>
          </a:lstStyle>
          <a:p>
            <a:pPr marL="226149" marR="0" lvl="0" indent="-226149" algn="l" defTabSz="904598" rtl="0" eaLnBrk="1" fontAlgn="auto" latinLnBrk="0" hangingPunct="1">
              <a:lnSpc>
                <a:spcPct val="90000"/>
              </a:lnSpc>
              <a:spcBef>
                <a:spcPts val="989"/>
              </a:spcBef>
              <a:spcAft>
                <a:spcPts val="0"/>
              </a:spcAft>
              <a:buClrTx/>
              <a:buSzTx/>
              <a:buFont typeface="Arial" panose="020B0604020202020204" pitchFamily="34" charset="0"/>
              <a:buChar char="•"/>
              <a:tabLst/>
              <a:defRPr/>
            </a:pPr>
            <a:r>
              <a:rPr lang="en-US"/>
              <a:t>Add a brand compliant picture, for more information check the QuickStart Guide</a:t>
            </a:r>
          </a:p>
        </p:txBody>
      </p:sp>
      <p:sp>
        <p:nvSpPr>
          <p:cNvPr id="8" name="Content Placeholder 9">
            <a:extLst>
              <a:ext uri="{FF2B5EF4-FFF2-40B4-BE49-F238E27FC236}">
                <a16:creationId xmlns:a16="http://schemas.microsoft.com/office/drawing/2014/main" id="{25ED66CF-5031-904D-B05A-5FDA51EF06E9}"/>
              </a:ext>
            </a:extLst>
          </p:cNvPr>
          <p:cNvSpPr>
            <a:spLocks noGrp="1"/>
          </p:cNvSpPr>
          <p:nvPr>
            <p:ph sz="quarter" idx="12"/>
          </p:nvPr>
        </p:nvSpPr>
        <p:spPr>
          <a:xfrm>
            <a:off x="6030119" y="1987200"/>
            <a:ext cx="4860000" cy="36504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2" name="Picture 11">
            <a:extLst>
              <a:ext uri="{FF2B5EF4-FFF2-40B4-BE49-F238E27FC236}">
                <a16:creationId xmlns:a16="http://schemas.microsoft.com/office/drawing/2014/main" id="{63E06639-9E4C-A541-A7B6-35ED8182C73A}"/>
              </a:ext>
            </a:extLst>
          </p:cNvPr>
          <p:cNvPicPr>
            <a:picLocks noChangeAspect="1"/>
          </p:cNvPicPr>
          <p:nvPr userDrawn="1"/>
        </p:nvPicPr>
        <p:blipFill>
          <a:blip r:embed="rId2"/>
          <a:stretch>
            <a:fillRect/>
          </a:stretch>
        </p:blipFill>
        <p:spPr>
          <a:xfrm flipH="1">
            <a:off x="3016404" y="180000"/>
            <a:ext cx="2574000" cy="1798569"/>
          </a:xfrm>
          <a:prstGeom prst="rect">
            <a:avLst/>
          </a:prstGeom>
        </p:spPr>
      </p:pic>
      <p:pic>
        <p:nvPicPr>
          <p:cNvPr id="14" name="Picture 13">
            <a:extLst>
              <a:ext uri="{FF2B5EF4-FFF2-40B4-BE49-F238E27FC236}">
                <a16:creationId xmlns:a16="http://schemas.microsoft.com/office/drawing/2014/main" id="{8AB928F9-D72E-DC40-B6A3-BE850BC96C61}"/>
              </a:ext>
            </a:extLst>
          </p:cNvPr>
          <p:cNvPicPr>
            <a:picLocks noChangeAspect="1"/>
          </p:cNvPicPr>
          <p:nvPr userDrawn="1"/>
        </p:nvPicPr>
        <p:blipFill>
          <a:blip r:embed="rId3"/>
          <a:stretch>
            <a:fillRect/>
          </a:stretch>
        </p:blipFill>
        <p:spPr>
          <a:xfrm>
            <a:off x="785331" y="6210647"/>
            <a:ext cx="219236" cy="276428"/>
          </a:xfrm>
          <a:prstGeom prst="rect">
            <a:avLst/>
          </a:prstGeom>
        </p:spPr>
      </p:pic>
      <p:cxnSp>
        <p:nvCxnSpPr>
          <p:cNvPr id="15" name="Straight Connector 14">
            <a:extLst>
              <a:ext uri="{FF2B5EF4-FFF2-40B4-BE49-F238E27FC236}">
                <a16:creationId xmlns:a16="http://schemas.microsoft.com/office/drawing/2014/main" id="{622FA36F-26FE-A84B-948B-1EE778BF3068}"/>
              </a:ext>
            </a:extLst>
          </p:cNvPr>
          <p:cNvCxnSpPr/>
          <p:nvPr userDrawn="1"/>
        </p:nvCxnSpPr>
        <p:spPr>
          <a:xfrm>
            <a:off x="6030119" y="1775776"/>
            <a:ext cx="715617" cy="0"/>
          </a:xfrm>
          <a:prstGeom prst="line">
            <a:avLst/>
          </a:prstGeom>
          <a:ln w="25400" cap="rnd">
            <a:solidFill>
              <a:srgbClr val="54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0620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Slide_Pearl Description">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71FF3FB-600F-5848-941C-A27F1AA5ABE5}"/>
              </a:ext>
            </a:extLst>
          </p:cNvPr>
          <p:cNvSpPr>
            <a:spLocks noGrp="1"/>
          </p:cNvSpPr>
          <p:nvPr>
            <p:ph type="title"/>
          </p:nvPr>
        </p:nvSpPr>
        <p:spPr>
          <a:xfrm>
            <a:off x="1133475" y="2822713"/>
            <a:ext cx="8288821" cy="1258957"/>
          </a:xfrm>
          <a:prstGeom prst="rect">
            <a:avLst/>
          </a:prstGeom>
        </p:spPr>
        <p:txBody>
          <a:bodyPr lIns="0" rIns="0"/>
          <a:lstStyle>
            <a:lvl1pPr>
              <a:defRPr sz="4000" b="1">
                <a:solidFill>
                  <a:srgbClr val="545859"/>
                </a:solidFill>
                <a:latin typeface="Manrope" pitchFamily="2" charset="0"/>
              </a:defRPr>
            </a:lvl1pPr>
          </a:lstStyle>
          <a:p>
            <a:r>
              <a:rPr lang="en-GB"/>
              <a:t>Click to edit Master title style</a:t>
            </a:r>
            <a:endParaRPr lang="en-US"/>
          </a:p>
        </p:txBody>
      </p:sp>
      <p:sp>
        <p:nvSpPr>
          <p:cNvPr id="4" name="Content Placeholder 10">
            <a:extLst>
              <a:ext uri="{FF2B5EF4-FFF2-40B4-BE49-F238E27FC236}">
                <a16:creationId xmlns:a16="http://schemas.microsoft.com/office/drawing/2014/main" id="{74D435DC-5D59-B54D-917C-BF8F546EAA40}"/>
              </a:ext>
            </a:extLst>
          </p:cNvPr>
          <p:cNvSpPr>
            <a:spLocks noGrp="1"/>
          </p:cNvSpPr>
          <p:nvPr>
            <p:ph sz="quarter" idx="10"/>
          </p:nvPr>
        </p:nvSpPr>
        <p:spPr>
          <a:xfrm>
            <a:off x="1133475" y="4204961"/>
            <a:ext cx="5473700" cy="526065"/>
          </a:xfrm>
          <a:prstGeom prst="rect">
            <a:avLst/>
          </a:prstGeom>
        </p:spPr>
        <p:txBody>
          <a:bodyPr lIns="0" tIns="0" rIns="0" bIns="0"/>
          <a:lstStyle>
            <a:lvl1pPr marL="0" indent="0">
              <a:buNone/>
              <a:defRPr sz="1800" b="0">
                <a:latin typeface="Manrope" pitchFamily="2" charset="0"/>
              </a:defRPr>
            </a:lvl1pPr>
            <a:lvl2pPr>
              <a:defRPr sz="1800" b="0">
                <a:latin typeface="Manrope" pitchFamily="2" charset="0"/>
              </a:defRPr>
            </a:lvl2pPr>
            <a:lvl3pPr>
              <a:defRPr sz="1800" b="0">
                <a:latin typeface="Manrope" pitchFamily="2" charset="0"/>
              </a:defRPr>
            </a:lvl3pPr>
            <a:lvl4pPr>
              <a:defRPr sz="1800" b="0">
                <a:latin typeface="Manrope" pitchFamily="2" charset="0"/>
              </a:defRPr>
            </a:lvl4pPr>
            <a:lvl5pPr>
              <a:defRPr sz="1800" b="0">
                <a:latin typeface="Manrope" pitchFamily="2" charset="0"/>
              </a:defRPr>
            </a:lvl5pPr>
          </a:lstStyle>
          <a:p>
            <a:pPr lvl="0"/>
            <a:r>
              <a:rPr lang="en-GB"/>
              <a:t>Click to edit Master text styles</a:t>
            </a:r>
          </a:p>
        </p:txBody>
      </p:sp>
    </p:spTree>
    <p:extLst>
      <p:ext uri="{BB962C8B-B14F-4D97-AF65-F5344CB8AC3E}">
        <p14:creationId xmlns:p14="http://schemas.microsoft.com/office/powerpoint/2010/main" val="8588948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_Right Corsair_PearlSun">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31FDD-790F-6248-8A1A-75645FA12AA4}"/>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26B07035-6DD4-EF45-8E43-5109EA20400C}"/>
              </a:ext>
            </a:extLst>
          </p:cNvPr>
          <p:cNvSpPr>
            <a:spLocks noGrp="1"/>
          </p:cNvSpPr>
          <p:nvPr>
            <p:ph type="ftr" sz="quarter" idx="10"/>
          </p:nvPr>
        </p:nvSpPr>
        <p:spPr/>
        <p:txBody>
          <a:bodyPr/>
          <a:lstStyle/>
          <a:p>
            <a:r>
              <a:rPr lang="en-US"/>
              <a:t>Cheshire and Warrington LEP</a:t>
            </a:r>
          </a:p>
        </p:txBody>
      </p:sp>
      <p:sp>
        <p:nvSpPr>
          <p:cNvPr id="4" name="Slide Number Placeholder 3">
            <a:extLst>
              <a:ext uri="{FF2B5EF4-FFF2-40B4-BE49-F238E27FC236}">
                <a16:creationId xmlns:a16="http://schemas.microsoft.com/office/drawing/2014/main" id="{12FE4900-9D70-F845-AE68-6AF39DA6C99C}"/>
              </a:ext>
            </a:extLst>
          </p:cNvPr>
          <p:cNvSpPr>
            <a:spLocks noGrp="1"/>
          </p:cNvSpPr>
          <p:nvPr>
            <p:ph type="sldNum" sz="quarter" idx="11"/>
          </p:nvPr>
        </p:nvSpPr>
        <p:spPr/>
        <p:txBody>
          <a:bodyPr/>
          <a:lstStyle/>
          <a:p>
            <a:r>
              <a:rPr lang="en-US"/>
              <a:t>Slide </a:t>
            </a:r>
            <a:fld id="{CDE96CC7-AEFB-B348-AD83-C40F922AD3C5}" type="slidenum">
              <a:rPr lang="en-US" smtClean="0"/>
              <a:pPr/>
              <a:t>‹#›</a:t>
            </a:fld>
            <a:endParaRPr lang="en-US"/>
          </a:p>
        </p:txBody>
      </p:sp>
      <p:sp>
        <p:nvSpPr>
          <p:cNvPr id="5" name="Picture Placeholder 6">
            <a:extLst>
              <a:ext uri="{FF2B5EF4-FFF2-40B4-BE49-F238E27FC236}">
                <a16:creationId xmlns:a16="http://schemas.microsoft.com/office/drawing/2014/main" id="{8F58DF37-EB91-A643-AC40-B6D6FA059F62}"/>
              </a:ext>
            </a:extLst>
          </p:cNvPr>
          <p:cNvSpPr>
            <a:spLocks noGrp="1"/>
          </p:cNvSpPr>
          <p:nvPr>
            <p:ph type="pic" sz="quarter" idx="13" hasCustomPrompt="1"/>
          </p:nvPr>
        </p:nvSpPr>
        <p:spPr>
          <a:xfrm>
            <a:off x="0" y="1203862"/>
            <a:ext cx="4860132" cy="4449225"/>
          </a:xfrm>
        </p:spPr>
        <p:txBody>
          <a:bodyPr lIns="360000" rIns="360000" anchor="ctr" anchorCtr="0"/>
          <a:lstStyle>
            <a:lvl1pPr marL="0" marR="0" indent="0" algn="l" defTabSz="904598" rtl="0" eaLnBrk="1" fontAlgn="auto" latinLnBrk="0" hangingPunct="1">
              <a:lnSpc>
                <a:spcPct val="90000"/>
              </a:lnSpc>
              <a:spcBef>
                <a:spcPts val="989"/>
              </a:spcBef>
              <a:spcAft>
                <a:spcPts val="0"/>
              </a:spcAft>
              <a:buClrTx/>
              <a:buSzTx/>
              <a:buFont typeface="Arial" panose="020B0604020202020204" pitchFamily="34" charset="0"/>
              <a:buNone/>
              <a:tabLst/>
              <a:defRPr>
                <a:solidFill>
                  <a:srgbClr val="545859"/>
                </a:solidFill>
              </a:defRPr>
            </a:lvl1pPr>
          </a:lstStyle>
          <a:p>
            <a:pPr marL="226149" marR="0" lvl="0" indent="-226149" algn="l" defTabSz="904598" rtl="0" eaLnBrk="1" fontAlgn="auto" latinLnBrk="0" hangingPunct="1">
              <a:lnSpc>
                <a:spcPct val="90000"/>
              </a:lnSpc>
              <a:spcBef>
                <a:spcPts val="989"/>
              </a:spcBef>
              <a:spcAft>
                <a:spcPts val="0"/>
              </a:spcAft>
              <a:buClrTx/>
              <a:buSzTx/>
              <a:buFont typeface="Arial" panose="020B0604020202020204" pitchFamily="34" charset="0"/>
              <a:buChar char="•"/>
              <a:tabLst/>
              <a:defRPr/>
            </a:pPr>
            <a:r>
              <a:rPr lang="en-US"/>
              <a:t>Add a brand compliant picture, for more information check the QuickStart Guide</a:t>
            </a:r>
          </a:p>
        </p:txBody>
      </p:sp>
      <p:pic>
        <p:nvPicPr>
          <p:cNvPr id="7" name="Picture 6">
            <a:extLst>
              <a:ext uri="{FF2B5EF4-FFF2-40B4-BE49-F238E27FC236}">
                <a16:creationId xmlns:a16="http://schemas.microsoft.com/office/drawing/2014/main" id="{69AE534D-D31E-E44F-8312-CBE8C2BBBA55}"/>
              </a:ext>
            </a:extLst>
          </p:cNvPr>
          <p:cNvPicPr>
            <a:picLocks noChangeAspect="1"/>
          </p:cNvPicPr>
          <p:nvPr userDrawn="1"/>
        </p:nvPicPr>
        <p:blipFill>
          <a:blip r:embed="rId2"/>
          <a:stretch>
            <a:fillRect/>
          </a:stretch>
        </p:blipFill>
        <p:spPr>
          <a:xfrm>
            <a:off x="3746830" y="4500000"/>
            <a:ext cx="2573846" cy="2520000"/>
          </a:xfrm>
          <a:prstGeom prst="rect">
            <a:avLst/>
          </a:prstGeom>
        </p:spPr>
      </p:pic>
      <p:sp>
        <p:nvSpPr>
          <p:cNvPr id="8" name="Content Placeholder 9">
            <a:extLst>
              <a:ext uri="{FF2B5EF4-FFF2-40B4-BE49-F238E27FC236}">
                <a16:creationId xmlns:a16="http://schemas.microsoft.com/office/drawing/2014/main" id="{25ED66CF-5031-904D-B05A-5FDA51EF06E9}"/>
              </a:ext>
            </a:extLst>
          </p:cNvPr>
          <p:cNvSpPr>
            <a:spLocks noGrp="1"/>
          </p:cNvSpPr>
          <p:nvPr>
            <p:ph sz="quarter" idx="12"/>
          </p:nvPr>
        </p:nvSpPr>
        <p:spPr>
          <a:xfrm>
            <a:off x="6030119" y="1987200"/>
            <a:ext cx="4860000" cy="36504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0" name="Picture 9">
            <a:extLst>
              <a:ext uri="{FF2B5EF4-FFF2-40B4-BE49-F238E27FC236}">
                <a16:creationId xmlns:a16="http://schemas.microsoft.com/office/drawing/2014/main" id="{B3D30C25-49F8-5F4F-8335-194DC61EF842}"/>
              </a:ext>
            </a:extLst>
          </p:cNvPr>
          <p:cNvPicPr>
            <a:picLocks noChangeAspect="1"/>
          </p:cNvPicPr>
          <p:nvPr userDrawn="1"/>
        </p:nvPicPr>
        <p:blipFill>
          <a:blip r:embed="rId3"/>
          <a:stretch>
            <a:fillRect/>
          </a:stretch>
        </p:blipFill>
        <p:spPr>
          <a:xfrm>
            <a:off x="785331" y="6210647"/>
            <a:ext cx="219236" cy="276428"/>
          </a:xfrm>
          <a:prstGeom prst="rect">
            <a:avLst/>
          </a:prstGeom>
        </p:spPr>
      </p:pic>
      <p:cxnSp>
        <p:nvCxnSpPr>
          <p:cNvPr id="11" name="Straight Connector 10">
            <a:extLst>
              <a:ext uri="{FF2B5EF4-FFF2-40B4-BE49-F238E27FC236}">
                <a16:creationId xmlns:a16="http://schemas.microsoft.com/office/drawing/2014/main" id="{27C4DD36-C5A5-6748-B277-FAE63F7938E0}"/>
              </a:ext>
            </a:extLst>
          </p:cNvPr>
          <p:cNvCxnSpPr/>
          <p:nvPr userDrawn="1"/>
        </p:nvCxnSpPr>
        <p:spPr>
          <a:xfrm>
            <a:off x="6030119" y="1775776"/>
            <a:ext cx="715617" cy="0"/>
          </a:xfrm>
          <a:prstGeom prst="line">
            <a:avLst/>
          </a:prstGeom>
          <a:ln w="25400" cap="rnd">
            <a:solidFill>
              <a:srgbClr val="54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99265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_Right Corsair_PearlBlu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31FDD-790F-6248-8A1A-75645FA12AA4}"/>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26B07035-6DD4-EF45-8E43-5109EA20400C}"/>
              </a:ext>
            </a:extLst>
          </p:cNvPr>
          <p:cNvSpPr>
            <a:spLocks noGrp="1"/>
          </p:cNvSpPr>
          <p:nvPr>
            <p:ph type="ftr" sz="quarter" idx="10"/>
          </p:nvPr>
        </p:nvSpPr>
        <p:spPr/>
        <p:txBody>
          <a:bodyPr/>
          <a:lstStyle/>
          <a:p>
            <a:r>
              <a:rPr lang="en-US"/>
              <a:t>Cheshire and Warrington LEP</a:t>
            </a:r>
          </a:p>
        </p:txBody>
      </p:sp>
      <p:sp>
        <p:nvSpPr>
          <p:cNvPr id="4" name="Slide Number Placeholder 3">
            <a:extLst>
              <a:ext uri="{FF2B5EF4-FFF2-40B4-BE49-F238E27FC236}">
                <a16:creationId xmlns:a16="http://schemas.microsoft.com/office/drawing/2014/main" id="{12FE4900-9D70-F845-AE68-6AF39DA6C99C}"/>
              </a:ext>
            </a:extLst>
          </p:cNvPr>
          <p:cNvSpPr>
            <a:spLocks noGrp="1"/>
          </p:cNvSpPr>
          <p:nvPr>
            <p:ph type="sldNum" sz="quarter" idx="11"/>
          </p:nvPr>
        </p:nvSpPr>
        <p:spPr/>
        <p:txBody>
          <a:bodyPr/>
          <a:lstStyle/>
          <a:p>
            <a:r>
              <a:rPr lang="en-US"/>
              <a:t>Slide </a:t>
            </a:r>
            <a:fld id="{CDE96CC7-AEFB-B348-AD83-C40F922AD3C5}" type="slidenum">
              <a:rPr lang="en-US" smtClean="0"/>
              <a:pPr/>
              <a:t>‹#›</a:t>
            </a:fld>
            <a:endParaRPr lang="en-US"/>
          </a:p>
        </p:txBody>
      </p:sp>
      <p:sp>
        <p:nvSpPr>
          <p:cNvPr id="5" name="Picture Placeholder 6">
            <a:extLst>
              <a:ext uri="{FF2B5EF4-FFF2-40B4-BE49-F238E27FC236}">
                <a16:creationId xmlns:a16="http://schemas.microsoft.com/office/drawing/2014/main" id="{8F58DF37-EB91-A643-AC40-B6D6FA059F62}"/>
              </a:ext>
            </a:extLst>
          </p:cNvPr>
          <p:cNvSpPr>
            <a:spLocks noGrp="1"/>
          </p:cNvSpPr>
          <p:nvPr>
            <p:ph type="pic" sz="quarter" idx="13" hasCustomPrompt="1"/>
          </p:nvPr>
        </p:nvSpPr>
        <p:spPr>
          <a:xfrm>
            <a:off x="0" y="1203862"/>
            <a:ext cx="4860132" cy="4449225"/>
          </a:xfrm>
        </p:spPr>
        <p:txBody>
          <a:bodyPr lIns="360000" rIns="360000" anchor="ctr" anchorCtr="0"/>
          <a:lstStyle>
            <a:lvl1pPr marL="0" marR="0" indent="0" algn="l" defTabSz="904598" rtl="0" eaLnBrk="1" fontAlgn="auto" latinLnBrk="0" hangingPunct="1">
              <a:lnSpc>
                <a:spcPct val="90000"/>
              </a:lnSpc>
              <a:spcBef>
                <a:spcPts val="989"/>
              </a:spcBef>
              <a:spcAft>
                <a:spcPts val="0"/>
              </a:spcAft>
              <a:buClrTx/>
              <a:buSzTx/>
              <a:buFont typeface="Arial" panose="020B0604020202020204" pitchFamily="34" charset="0"/>
              <a:buNone/>
              <a:tabLst/>
              <a:defRPr>
                <a:solidFill>
                  <a:schemeClr val="tx1"/>
                </a:solidFill>
              </a:defRPr>
            </a:lvl1pPr>
          </a:lstStyle>
          <a:p>
            <a:pPr marL="226149" marR="0" lvl="0" indent="-226149" algn="l" defTabSz="904598" rtl="0" eaLnBrk="1" fontAlgn="auto" latinLnBrk="0" hangingPunct="1">
              <a:lnSpc>
                <a:spcPct val="90000"/>
              </a:lnSpc>
              <a:spcBef>
                <a:spcPts val="989"/>
              </a:spcBef>
              <a:spcAft>
                <a:spcPts val="0"/>
              </a:spcAft>
              <a:buClrTx/>
              <a:buSzTx/>
              <a:buFont typeface="Arial" panose="020B0604020202020204" pitchFamily="34" charset="0"/>
              <a:buChar char="•"/>
              <a:tabLst/>
              <a:defRPr/>
            </a:pPr>
            <a:r>
              <a:rPr lang="en-US"/>
              <a:t>Add a brand compliant picture, for more information check the QuickStart Guide</a:t>
            </a:r>
          </a:p>
        </p:txBody>
      </p:sp>
      <p:sp>
        <p:nvSpPr>
          <p:cNvPr id="8" name="Content Placeholder 9">
            <a:extLst>
              <a:ext uri="{FF2B5EF4-FFF2-40B4-BE49-F238E27FC236}">
                <a16:creationId xmlns:a16="http://schemas.microsoft.com/office/drawing/2014/main" id="{25ED66CF-5031-904D-B05A-5FDA51EF06E9}"/>
              </a:ext>
            </a:extLst>
          </p:cNvPr>
          <p:cNvSpPr>
            <a:spLocks noGrp="1"/>
          </p:cNvSpPr>
          <p:nvPr>
            <p:ph sz="quarter" idx="12"/>
          </p:nvPr>
        </p:nvSpPr>
        <p:spPr>
          <a:xfrm>
            <a:off x="6030119" y="1987200"/>
            <a:ext cx="4860000" cy="36504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D5BEE928-8606-DD41-ABBE-A9139D869EBD}"/>
              </a:ext>
            </a:extLst>
          </p:cNvPr>
          <p:cNvPicPr>
            <a:picLocks noChangeAspect="1"/>
          </p:cNvPicPr>
          <p:nvPr userDrawn="1"/>
        </p:nvPicPr>
        <p:blipFill>
          <a:blip r:embed="rId2"/>
          <a:stretch>
            <a:fillRect/>
          </a:stretch>
        </p:blipFill>
        <p:spPr>
          <a:xfrm>
            <a:off x="3746676" y="4500000"/>
            <a:ext cx="2574000" cy="2520151"/>
          </a:xfrm>
          <a:prstGeom prst="rect">
            <a:avLst/>
          </a:prstGeom>
        </p:spPr>
      </p:pic>
      <p:pic>
        <p:nvPicPr>
          <p:cNvPr id="11" name="Picture 10">
            <a:extLst>
              <a:ext uri="{FF2B5EF4-FFF2-40B4-BE49-F238E27FC236}">
                <a16:creationId xmlns:a16="http://schemas.microsoft.com/office/drawing/2014/main" id="{4A38622E-3952-6240-AB0A-C8E7206C9D93}"/>
              </a:ext>
            </a:extLst>
          </p:cNvPr>
          <p:cNvPicPr>
            <a:picLocks noChangeAspect="1"/>
          </p:cNvPicPr>
          <p:nvPr userDrawn="1"/>
        </p:nvPicPr>
        <p:blipFill>
          <a:blip r:embed="rId3"/>
          <a:stretch>
            <a:fillRect/>
          </a:stretch>
        </p:blipFill>
        <p:spPr>
          <a:xfrm>
            <a:off x="785331" y="6210647"/>
            <a:ext cx="219236" cy="276428"/>
          </a:xfrm>
          <a:prstGeom prst="rect">
            <a:avLst/>
          </a:prstGeom>
        </p:spPr>
      </p:pic>
      <p:cxnSp>
        <p:nvCxnSpPr>
          <p:cNvPr id="12" name="Straight Connector 11">
            <a:extLst>
              <a:ext uri="{FF2B5EF4-FFF2-40B4-BE49-F238E27FC236}">
                <a16:creationId xmlns:a16="http://schemas.microsoft.com/office/drawing/2014/main" id="{46E36521-DB08-7240-8259-27BB2DC5F4B0}"/>
              </a:ext>
            </a:extLst>
          </p:cNvPr>
          <p:cNvCxnSpPr/>
          <p:nvPr userDrawn="1"/>
        </p:nvCxnSpPr>
        <p:spPr>
          <a:xfrm>
            <a:off x="6030119" y="1775776"/>
            <a:ext cx="715617" cy="0"/>
          </a:xfrm>
          <a:prstGeom prst="line">
            <a:avLst/>
          </a:prstGeom>
          <a:ln w="25400" cap="rnd">
            <a:solidFill>
              <a:srgbClr val="54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51707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_Right Corsair_PearlGreen">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31FDD-790F-6248-8A1A-75645FA12AA4}"/>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26B07035-6DD4-EF45-8E43-5109EA20400C}"/>
              </a:ext>
            </a:extLst>
          </p:cNvPr>
          <p:cNvSpPr>
            <a:spLocks noGrp="1"/>
          </p:cNvSpPr>
          <p:nvPr>
            <p:ph type="ftr" sz="quarter" idx="10"/>
          </p:nvPr>
        </p:nvSpPr>
        <p:spPr/>
        <p:txBody>
          <a:bodyPr/>
          <a:lstStyle/>
          <a:p>
            <a:r>
              <a:rPr lang="en-US"/>
              <a:t>Cheshire and Warrington LEP</a:t>
            </a:r>
          </a:p>
        </p:txBody>
      </p:sp>
      <p:sp>
        <p:nvSpPr>
          <p:cNvPr id="4" name="Slide Number Placeholder 3">
            <a:extLst>
              <a:ext uri="{FF2B5EF4-FFF2-40B4-BE49-F238E27FC236}">
                <a16:creationId xmlns:a16="http://schemas.microsoft.com/office/drawing/2014/main" id="{12FE4900-9D70-F845-AE68-6AF39DA6C99C}"/>
              </a:ext>
            </a:extLst>
          </p:cNvPr>
          <p:cNvSpPr>
            <a:spLocks noGrp="1"/>
          </p:cNvSpPr>
          <p:nvPr>
            <p:ph type="sldNum" sz="quarter" idx="11"/>
          </p:nvPr>
        </p:nvSpPr>
        <p:spPr/>
        <p:txBody>
          <a:bodyPr/>
          <a:lstStyle/>
          <a:p>
            <a:r>
              <a:rPr lang="en-US"/>
              <a:t>Slide </a:t>
            </a:r>
            <a:fld id="{CDE96CC7-AEFB-B348-AD83-C40F922AD3C5}" type="slidenum">
              <a:rPr lang="en-US" smtClean="0"/>
              <a:pPr/>
              <a:t>‹#›</a:t>
            </a:fld>
            <a:endParaRPr lang="en-US"/>
          </a:p>
        </p:txBody>
      </p:sp>
      <p:sp>
        <p:nvSpPr>
          <p:cNvPr id="5" name="Picture Placeholder 6">
            <a:extLst>
              <a:ext uri="{FF2B5EF4-FFF2-40B4-BE49-F238E27FC236}">
                <a16:creationId xmlns:a16="http://schemas.microsoft.com/office/drawing/2014/main" id="{8F58DF37-EB91-A643-AC40-B6D6FA059F62}"/>
              </a:ext>
            </a:extLst>
          </p:cNvPr>
          <p:cNvSpPr>
            <a:spLocks noGrp="1"/>
          </p:cNvSpPr>
          <p:nvPr>
            <p:ph type="pic" sz="quarter" idx="13" hasCustomPrompt="1"/>
          </p:nvPr>
        </p:nvSpPr>
        <p:spPr>
          <a:xfrm>
            <a:off x="0" y="1203862"/>
            <a:ext cx="4860132" cy="4449225"/>
          </a:xfrm>
        </p:spPr>
        <p:txBody>
          <a:bodyPr lIns="360000" rIns="360000" anchor="ctr" anchorCtr="0"/>
          <a:lstStyle>
            <a:lvl1pPr marL="0" marR="0" indent="0" algn="l" defTabSz="904598" rtl="0" eaLnBrk="1" fontAlgn="auto" latinLnBrk="0" hangingPunct="1">
              <a:lnSpc>
                <a:spcPct val="90000"/>
              </a:lnSpc>
              <a:spcBef>
                <a:spcPts val="989"/>
              </a:spcBef>
              <a:spcAft>
                <a:spcPts val="0"/>
              </a:spcAft>
              <a:buClrTx/>
              <a:buSzTx/>
              <a:buFont typeface="Arial" panose="020B0604020202020204" pitchFamily="34" charset="0"/>
              <a:buNone/>
              <a:tabLst/>
              <a:defRPr>
                <a:solidFill>
                  <a:schemeClr val="tx1"/>
                </a:solidFill>
              </a:defRPr>
            </a:lvl1pPr>
          </a:lstStyle>
          <a:p>
            <a:pPr marL="226149" marR="0" lvl="0" indent="-226149" algn="l" defTabSz="904598" rtl="0" eaLnBrk="1" fontAlgn="auto" latinLnBrk="0" hangingPunct="1">
              <a:lnSpc>
                <a:spcPct val="90000"/>
              </a:lnSpc>
              <a:spcBef>
                <a:spcPts val="989"/>
              </a:spcBef>
              <a:spcAft>
                <a:spcPts val="0"/>
              </a:spcAft>
              <a:buClrTx/>
              <a:buSzTx/>
              <a:buFont typeface="Arial" panose="020B0604020202020204" pitchFamily="34" charset="0"/>
              <a:buChar char="•"/>
              <a:tabLst/>
              <a:defRPr/>
            </a:pPr>
            <a:r>
              <a:rPr lang="en-US"/>
              <a:t>Add a brand compliant picture, for more information check the QuickStart Guide</a:t>
            </a:r>
          </a:p>
        </p:txBody>
      </p:sp>
      <p:sp>
        <p:nvSpPr>
          <p:cNvPr id="8" name="Content Placeholder 9">
            <a:extLst>
              <a:ext uri="{FF2B5EF4-FFF2-40B4-BE49-F238E27FC236}">
                <a16:creationId xmlns:a16="http://schemas.microsoft.com/office/drawing/2014/main" id="{25ED66CF-5031-904D-B05A-5FDA51EF06E9}"/>
              </a:ext>
            </a:extLst>
          </p:cNvPr>
          <p:cNvSpPr>
            <a:spLocks noGrp="1"/>
          </p:cNvSpPr>
          <p:nvPr>
            <p:ph sz="quarter" idx="12"/>
          </p:nvPr>
        </p:nvSpPr>
        <p:spPr>
          <a:xfrm>
            <a:off x="6030119" y="1987200"/>
            <a:ext cx="4860000" cy="36504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B819FC4E-BC74-3744-8211-09F84EF4DEB5}"/>
              </a:ext>
            </a:extLst>
          </p:cNvPr>
          <p:cNvPicPr>
            <a:picLocks noChangeAspect="1"/>
          </p:cNvPicPr>
          <p:nvPr userDrawn="1"/>
        </p:nvPicPr>
        <p:blipFill>
          <a:blip r:embed="rId2"/>
          <a:stretch>
            <a:fillRect/>
          </a:stretch>
        </p:blipFill>
        <p:spPr>
          <a:xfrm>
            <a:off x="3746676" y="4500000"/>
            <a:ext cx="2574000" cy="2520151"/>
          </a:xfrm>
          <a:prstGeom prst="rect">
            <a:avLst/>
          </a:prstGeom>
        </p:spPr>
      </p:pic>
      <p:pic>
        <p:nvPicPr>
          <p:cNvPr id="11" name="Picture 10">
            <a:extLst>
              <a:ext uri="{FF2B5EF4-FFF2-40B4-BE49-F238E27FC236}">
                <a16:creationId xmlns:a16="http://schemas.microsoft.com/office/drawing/2014/main" id="{E72D25A5-2F93-2B40-92F6-53777AEC4050}"/>
              </a:ext>
            </a:extLst>
          </p:cNvPr>
          <p:cNvPicPr>
            <a:picLocks noChangeAspect="1"/>
          </p:cNvPicPr>
          <p:nvPr userDrawn="1"/>
        </p:nvPicPr>
        <p:blipFill>
          <a:blip r:embed="rId3"/>
          <a:stretch>
            <a:fillRect/>
          </a:stretch>
        </p:blipFill>
        <p:spPr>
          <a:xfrm>
            <a:off x="785331" y="6210647"/>
            <a:ext cx="219236" cy="276428"/>
          </a:xfrm>
          <a:prstGeom prst="rect">
            <a:avLst/>
          </a:prstGeom>
        </p:spPr>
      </p:pic>
      <p:cxnSp>
        <p:nvCxnSpPr>
          <p:cNvPr id="12" name="Straight Connector 11">
            <a:extLst>
              <a:ext uri="{FF2B5EF4-FFF2-40B4-BE49-F238E27FC236}">
                <a16:creationId xmlns:a16="http://schemas.microsoft.com/office/drawing/2014/main" id="{EFBB6909-B6C0-A14E-A574-9205747FD80C}"/>
              </a:ext>
            </a:extLst>
          </p:cNvPr>
          <p:cNvCxnSpPr/>
          <p:nvPr userDrawn="1"/>
        </p:nvCxnSpPr>
        <p:spPr>
          <a:xfrm>
            <a:off x="6030119" y="1775776"/>
            <a:ext cx="715617" cy="0"/>
          </a:xfrm>
          <a:prstGeom prst="line">
            <a:avLst/>
          </a:prstGeom>
          <a:ln w="25400" cap="rnd">
            <a:solidFill>
              <a:srgbClr val="54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5809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_Right IconStripe_Rav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16625-C2E1-534E-B0A0-21D9CC43C90B}"/>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5D5E65B3-6F5C-E144-A0D4-EFDF16718376}"/>
              </a:ext>
            </a:extLst>
          </p:cNvPr>
          <p:cNvSpPr>
            <a:spLocks noGrp="1"/>
          </p:cNvSpPr>
          <p:nvPr>
            <p:ph type="ftr" sz="quarter" idx="10"/>
          </p:nvPr>
        </p:nvSpPr>
        <p:spPr/>
        <p:txBody>
          <a:bodyPr/>
          <a:lstStyle/>
          <a:p>
            <a:r>
              <a:rPr lang="en-US"/>
              <a:t>Cheshire and Warrington LEP</a:t>
            </a:r>
          </a:p>
        </p:txBody>
      </p:sp>
      <p:sp>
        <p:nvSpPr>
          <p:cNvPr id="4" name="Slide Number Placeholder 3">
            <a:extLst>
              <a:ext uri="{FF2B5EF4-FFF2-40B4-BE49-F238E27FC236}">
                <a16:creationId xmlns:a16="http://schemas.microsoft.com/office/drawing/2014/main" id="{0E0F5519-A4CC-7445-AADC-9D224395528C}"/>
              </a:ext>
            </a:extLst>
          </p:cNvPr>
          <p:cNvSpPr>
            <a:spLocks noGrp="1"/>
          </p:cNvSpPr>
          <p:nvPr>
            <p:ph type="sldNum" sz="quarter" idx="11"/>
          </p:nvPr>
        </p:nvSpPr>
        <p:spPr/>
        <p:txBody>
          <a:bodyPr/>
          <a:lstStyle/>
          <a:p>
            <a:r>
              <a:rPr lang="en-US"/>
              <a:t>Slide </a:t>
            </a:r>
            <a:fld id="{CDE96CC7-AEFB-B348-AD83-C40F922AD3C5}" type="slidenum">
              <a:rPr lang="en-US" smtClean="0"/>
              <a:pPr/>
              <a:t>‹#›</a:t>
            </a:fld>
            <a:endParaRPr lang="en-US"/>
          </a:p>
        </p:txBody>
      </p:sp>
      <p:pic>
        <p:nvPicPr>
          <p:cNvPr id="5" name="Picture 4">
            <a:extLst>
              <a:ext uri="{FF2B5EF4-FFF2-40B4-BE49-F238E27FC236}">
                <a16:creationId xmlns:a16="http://schemas.microsoft.com/office/drawing/2014/main" id="{09D8B8CC-A507-644B-8318-6F113E0A0B75}"/>
              </a:ext>
            </a:extLst>
          </p:cNvPr>
          <p:cNvPicPr>
            <a:picLocks noChangeAspect="1"/>
          </p:cNvPicPr>
          <p:nvPr userDrawn="1"/>
        </p:nvPicPr>
        <p:blipFill>
          <a:blip r:embed="rId2"/>
          <a:stretch>
            <a:fillRect/>
          </a:stretch>
        </p:blipFill>
        <p:spPr>
          <a:xfrm>
            <a:off x="1188739" y="0"/>
            <a:ext cx="2273300" cy="3213100"/>
          </a:xfrm>
          <a:prstGeom prst="rect">
            <a:avLst/>
          </a:prstGeom>
        </p:spPr>
      </p:pic>
      <p:sp>
        <p:nvSpPr>
          <p:cNvPr id="6" name="Rectangle 5">
            <a:extLst>
              <a:ext uri="{FF2B5EF4-FFF2-40B4-BE49-F238E27FC236}">
                <a16:creationId xmlns:a16="http://schemas.microsoft.com/office/drawing/2014/main" id="{A0D621B2-C509-4D40-9E60-75B19895E548}"/>
              </a:ext>
            </a:extLst>
          </p:cNvPr>
          <p:cNvSpPr/>
          <p:nvPr userDrawn="1"/>
        </p:nvSpPr>
        <p:spPr>
          <a:xfrm>
            <a:off x="1169988" y="3340886"/>
            <a:ext cx="2312202" cy="231220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48378C3-847B-A942-8CD7-F79B8E039E5D}"/>
              </a:ext>
            </a:extLst>
          </p:cNvPr>
          <p:cNvPicPr>
            <a:picLocks noChangeAspect="1"/>
          </p:cNvPicPr>
          <p:nvPr userDrawn="1"/>
        </p:nvPicPr>
        <p:blipFill>
          <a:blip r:embed="rId3"/>
          <a:stretch>
            <a:fillRect/>
          </a:stretch>
        </p:blipFill>
        <p:spPr>
          <a:xfrm>
            <a:off x="785331" y="6210647"/>
            <a:ext cx="219236" cy="276428"/>
          </a:xfrm>
          <a:prstGeom prst="rect">
            <a:avLst/>
          </a:prstGeom>
        </p:spPr>
      </p:pic>
      <p:cxnSp>
        <p:nvCxnSpPr>
          <p:cNvPr id="9" name="Straight Connector 8">
            <a:extLst>
              <a:ext uri="{FF2B5EF4-FFF2-40B4-BE49-F238E27FC236}">
                <a16:creationId xmlns:a16="http://schemas.microsoft.com/office/drawing/2014/main" id="{93AD493D-4C02-E341-8297-44088E5B1B86}"/>
              </a:ext>
            </a:extLst>
          </p:cNvPr>
          <p:cNvCxnSpPr/>
          <p:nvPr userDrawn="1"/>
        </p:nvCxnSpPr>
        <p:spPr>
          <a:xfrm>
            <a:off x="6030119" y="1775776"/>
            <a:ext cx="715617" cy="0"/>
          </a:xfrm>
          <a:prstGeom prst="line">
            <a:avLst/>
          </a:prstGeom>
          <a:ln w="25400" cap="rnd">
            <a:solidFill>
              <a:srgbClr val="545859"/>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20E79F13-06B4-8B41-B49B-99A14D820A74}"/>
              </a:ext>
            </a:extLst>
          </p:cNvPr>
          <p:cNvSpPr>
            <a:spLocks noGrp="1"/>
          </p:cNvSpPr>
          <p:nvPr>
            <p:ph sz="quarter" idx="12"/>
          </p:nvPr>
        </p:nvSpPr>
        <p:spPr>
          <a:xfrm>
            <a:off x="6030119" y="1987200"/>
            <a:ext cx="4860000" cy="36504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271384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_Right IconStripe_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1E939-0B4A-EC49-BB8B-2BAEF01518F1}"/>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4B67146C-0167-6741-86D1-9A0655CCFBD9}"/>
              </a:ext>
            </a:extLst>
          </p:cNvPr>
          <p:cNvSpPr>
            <a:spLocks noGrp="1"/>
          </p:cNvSpPr>
          <p:nvPr>
            <p:ph type="ftr" sz="quarter" idx="10"/>
          </p:nvPr>
        </p:nvSpPr>
        <p:spPr/>
        <p:txBody>
          <a:bodyPr/>
          <a:lstStyle/>
          <a:p>
            <a:r>
              <a:rPr lang="en-US"/>
              <a:t>Cheshire and Warrington LEP</a:t>
            </a:r>
          </a:p>
        </p:txBody>
      </p:sp>
      <p:sp>
        <p:nvSpPr>
          <p:cNvPr id="4" name="Slide Number Placeholder 3">
            <a:extLst>
              <a:ext uri="{FF2B5EF4-FFF2-40B4-BE49-F238E27FC236}">
                <a16:creationId xmlns:a16="http://schemas.microsoft.com/office/drawing/2014/main" id="{A2255C43-289D-A34F-BA85-3C0539787FA0}"/>
              </a:ext>
            </a:extLst>
          </p:cNvPr>
          <p:cNvSpPr>
            <a:spLocks noGrp="1"/>
          </p:cNvSpPr>
          <p:nvPr>
            <p:ph type="sldNum" sz="quarter" idx="11"/>
          </p:nvPr>
        </p:nvSpPr>
        <p:spPr/>
        <p:txBody>
          <a:bodyPr/>
          <a:lstStyle/>
          <a:p>
            <a:r>
              <a:rPr lang="en-US"/>
              <a:t>Slide </a:t>
            </a:r>
            <a:fld id="{CDE96CC7-AEFB-B348-AD83-C40F922AD3C5}" type="slidenum">
              <a:rPr lang="en-US" smtClean="0"/>
              <a:pPr/>
              <a:t>‹#›</a:t>
            </a:fld>
            <a:endParaRPr lang="en-US"/>
          </a:p>
        </p:txBody>
      </p:sp>
      <p:pic>
        <p:nvPicPr>
          <p:cNvPr id="5" name="Picture 4">
            <a:extLst>
              <a:ext uri="{FF2B5EF4-FFF2-40B4-BE49-F238E27FC236}">
                <a16:creationId xmlns:a16="http://schemas.microsoft.com/office/drawing/2014/main" id="{583E2AB3-DAF3-B646-9E67-86492C269F34}"/>
              </a:ext>
            </a:extLst>
          </p:cNvPr>
          <p:cNvPicPr>
            <a:picLocks noChangeAspect="1"/>
          </p:cNvPicPr>
          <p:nvPr userDrawn="1"/>
        </p:nvPicPr>
        <p:blipFill>
          <a:blip r:embed="rId2"/>
          <a:stretch>
            <a:fillRect/>
          </a:stretch>
        </p:blipFill>
        <p:spPr>
          <a:xfrm>
            <a:off x="1188739" y="0"/>
            <a:ext cx="2273300" cy="3213100"/>
          </a:xfrm>
          <a:prstGeom prst="rect">
            <a:avLst/>
          </a:prstGeom>
        </p:spPr>
      </p:pic>
      <p:sp>
        <p:nvSpPr>
          <p:cNvPr id="6" name="Rectangle 5">
            <a:extLst>
              <a:ext uri="{FF2B5EF4-FFF2-40B4-BE49-F238E27FC236}">
                <a16:creationId xmlns:a16="http://schemas.microsoft.com/office/drawing/2014/main" id="{4868AF9B-BE0F-9D46-BC8A-E3AC94E13D13}"/>
              </a:ext>
            </a:extLst>
          </p:cNvPr>
          <p:cNvSpPr/>
          <p:nvPr userDrawn="1"/>
        </p:nvSpPr>
        <p:spPr>
          <a:xfrm>
            <a:off x="1169988" y="3340886"/>
            <a:ext cx="2312202" cy="2312202"/>
          </a:xfrm>
          <a:prstGeom prst="rect">
            <a:avLst/>
          </a:prstGeom>
          <a:solidFill>
            <a:srgbClr val="39985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45D91CDD-CFBA-2C43-87AC-D7FD3D4C1720}"/>
              </a:ext>
            </a:extLst>
          </p:cNvPr>
          <p:cNvSpPr>
            <a:spLocks noGrp="1"/>
          </p:cNvSpPr>
          <p:nvPr>
            <p:ph sz="quarter" idx="12"/>
          </p:nvPr>
        </p:nvSpPr>
        <p:spPr>
          <a:xfrm>
            <a:off x="6030119" y="1987200"/>
            <a:ext cx="4860000" cy="36504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2" name="Picture 11">
            <a:extLst>
              <a:ext uri="{FF2B5EF4-FFF2-40B4-BE49-F238E27FC236}">
                <a16:creationId xmlns:a16="http://schemas.microsoft.com/office/drawing/2014/main" id="{5C7CC440-5A1B-3141-96E6-0989498C9728}"/>
              </a:ext>
            </a:extLst>
          </p:cNvPr>
          <p:cNvPicPr>
            <a:picLocks noChangeAspect="1"/>
          </p:cNvPicPr>
          <p:nvPr userDrawn="1"/>
        </p:nvPicPr>
        <p:blipFill>
          <a:blip r:embed="rId3"/>
          <a:stretch>
            <a:fillRect/>
          </a:stretch>
        </p:blipFill>
        <p:spPr>
          <a:xfrm>
            <a:off x="785331" y="6210647"/>
            <a:ext cx="219236" cy="276428"/>
          </a:xfrm>
          <a:prstGeom prst="rect">
            <a:avLst/>
          </a:prstGeom>
        </p:spPr>
      </p:pic>
      <p:cxnSp>
        <p:nvCxnSpPr>
          <p:cNvPr id="13" name="Straight Connector 12">
            <a:extLst>
              <a:ext uri="{FF2B5EF4-FFF2-40B4-BE49-F238E27FC236}">
                <a16:creationId xmlns:a16="http://schemas.microsoft.com/office/drawing/2014/main" id="{7048EFA9-DBA7-874F-9ECB-8B5F30297DD5}"/>
              </a:ext>
            </a:extLst>
          </p:cNvPr>
          <p:cNvCxnSpPr/>
          <p:nvPr userDrawn="1"/>
        </p:nvCxnSpPr>
        <p:spPr>
          <a:xfrm>
            <a:off x="6030119" y="1775776"/>
            <a:ext cx="715617" cy="0"/>
          </a:xfrm>
          <a:prstGeom prst="line">
            <a:avLst/>
          </a:prstGeom>
          <a:ln w="25400" cap="rnd">
            <a:solidFill>
              <a:srgbClr val="54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37825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_Right IconStripe_Hyd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BD4B7-02AB-3342-92CF-C33B48D6196F}"/>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9933A21D-5A62-5041-A158-EC3A264DF38C}"/>
              </a:ext>
            </a:extLst>
          </p:cNvPr>
          <p:cNvSpPr>
            <a:spLocks noGrp="1"/>
          </p:cNvSpPr>
          <p:nvPr>
            <p:ph type="ftr" sz="quarter" idx="10"/>
          </p:nvPr>
        </p:nvSpPr>
        <p:spPr/>
        <p:txBody>
          <a:bodyPr/>
          <a:lstStyle/>
          <a:p>
            <a:r>
              <a:rPr lang="en-US"/>
              <a:t>Cheshire and Warrington LEP</a:t>
            </a:r>
          </a:p>
        </p:txBody>
      </p:sp>
      <p:sp>
        <p:nvSpPr>
          <p:cNvPr id="4" name="Slide Number Placeholder 3">
            <a:extLst>
              <a:ext uri="{FF2B5EF4-FFF2-40B4-BE49-F238E27FC236}">
                <a16:creationId xmlns:a16="http://schemas.microsoft.com/office/drawing/2014/main" id="{887A51E9-A5B2-8244-BAC6-DA4609A54439}"/>
              </a:ext>
            </a:extLst>
          </p:cNvPr>
          <p:cNvSpPr>
            <a:spLocks noGrp="1"/>
          </p:cNvSpPr>
          <p:nvPr>
            <p:ph type="sldNum" sz="quarter" idx="11"/>
          </p:nvPr>
        </p:nvSpPr>
        <p:spPr/>
        <p:txBody>
          <a:bodyPr/>
          <a:lstStyle/>
          <a:p>
            <a:r>
              <a:rPr lang="en-US"/>
              <a:t>Slide </a:t>
            </a:r>
            <a:fld id="{CDE96CC7-AEFB-B348-AD83-C40F922AD3C5}" type="slidenum">
              <a:rPr lang="en-US" smtClean="0"/>
              <a:pPr/>
              <a:t>‹#›</a:t>
            </a:fld>
            <a:endParaRPr lang="en-US"/>
          </a:p>
        </p:txBody>
      </p:sp>
      <p:pic>
        <p:nvPicPr>
          <p:cNvPr id="5" name="Picture 4">
            <a:extLst>
              <a:ext uri="{FF2B5EF4-FFF2-40B4-BE49-F238E27FC236}">
                <a16:creationId xmlns:a16="http://schemas.microsoft.com/office/drawing/2014/main" id="{1FD5EEB0-DFF5-0341-8741-B476E6501074}"/>
              </a:ext>
            </a:extLst>
          </p:cNvPr>
          <p:cNvPicPr>
            <a:picLocks noChangeAspect="1"/>
          </p:cNvPicPr>
          <p:nvPr userDrawn="1"/>
        </p:nvPicPr>
        <p:blipFill>
          <a:blip r:embed="rId2"/>
          <a:stretch>
            <a:fillRect/>
          </a:stretch>
        </p:blipFill>
        <p:spPr>
          <a:xfrm>
            <a:off x="1188740" y="0"/>
            <a:ext cx="2273300" cy="3213100"/>
          </a:xfrm>
          <a:prstGeom prst="rect">
            <a:avLst/>
          </a:prstGeom>
        </p:spPr>
      </p:pic>
      <p:sp>
        <p:nvSpPr>
          <p:cNvPr id="6" name="Rectangle 5">
            <a:extLst>
              <a:ext uri="{FF2B5EF4-FFF2-40B4-BE49-F238E27FC236}">
                <a16:creationId xmlns:a16="http://schemas.microsoft.com/office/drawing/2014/main" id="{9E1FA1AA-B5C9-F145-A5E8-35C3E4C946A4}"/>
              </a:ext>
            </a:extLst>
          </p:cNvPr>
          <p:cNvSpPr/>
          <p:nvPr userDrawn="1"/>
        </p:nvSpPr>
        <p:spPr>
          <a:xfrm>
            <a:off x="1169988" y="3340886"/>
            <a:ext cx="2312202" cy="2312202"/>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Content Placeholder 9">
            <a:extLst>
              <a:ext uri="{FF2B5EF4-FFF2-40B4-BE49-F238E27FC236}">
                <a16:creationId xmlns:a16="http://schemas.microsoft.com/office/drawing/2014/main" id="{5D617C97-D910-9641-8C1F-3C9F65740406}"/>
              </a:ext>
            </a:extLst>
          </p:cNvPr>
          <p:cNvSpPr>
            <a:spLocks noGrp="1"/>
          </p:cNvSpPr>
          <p:nvPr>
            <p:ph sz="quarter" idx="12"/>
          </p:nvPr>
        </p:nvSpPr>
        <p:spPr>
          <a:xfrm>
            <a:off x="6030119" y="1987200"/>
            <a:ext cx="4860000" cy="36504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0" name="Picture 9">
            <a:extLst>
              <a:ext uri="{FF2B5EF4-FFF2-40B4-BE49-F238E27FC236}">
                <a16:creationId xmlns:a16="http://schemas.microsoft.com/office/drawing/2014/main" id="{D2AA6CCD-129A-5A4B-8FEF-63E72DB438E7}"/>
              </a:ext>
            </a:extLst>
          </p:cNvPr>
          <p:cNvPicPr>
            <a:picLocks noChangeAspect="1"/>
          </p:cNvPicPr>
          <p:nvPr userDrawn="1"/>
        </p:nvPicPr>
        <p:blipFill>
          <a:blip r:embed="rId3"/>
          <a:stretch>
            <a:fillRect/>
          </a:stretch>
        </p:blipFill>
        <p:spPr>
          <a:xfrm>
            <a:off x="785331" y="6210647"/>
            <a:ext cx="219236" cy="276428"/>
          </a:xfrm>
          <a:prstGeom prst="rect">
            <a:avLst/>
          </a:prstGeom>
        </p:spPr>
      </p:pic>
      <p:cxnSp>
        <p:nvCxnSpPr>
          <p:cNvPr id="11" name="Straight Connector 10">
            <a:extLst>
              <a:ext uri="{FF2B5EF4-FFF2-40B4-BE49-F238E27FC236}">
                <a16:creationId xmlns:a16="http://schemas.microsoft.com/office/drawing/2014/main" id="{5B608BE2-8874-7840-B1FC-E6EBD5B46B0F}"/>
              </a:ext>
            </a:extLst>
          </p:cNvPr>
          <p:cNvCxnSpPr/>
          <p:nvPr userDrawn="1"/>
        </p:nvCxnSpPr>
        <p:spPr>
          <a:xfrm>
            <a:off x="6030119" y="1775776"/>
            <a:ext cx="715617" cy="0"/>
          </a:xfrm>
          <a:prstGeom prst="line">
            <a:avLst/>
          </a:prstGeom>
          <a:ln w="25400" cap="rnd">
            <a:solidFill>
              <a:srgbClr val="54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26799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ontent_Right IconCorsair_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7E27A42-B691-1E48-959F-217FCF0AF956}"/>
              </a:ext>
            </a:extLst>
          </p:cNvPr>
          <p:cNvSpPr/>
          <p:nvPr userDrawn="1"/>
        </p:nvSpPr>
        <p:spPr>
          <a:xfrm>
            <a:off x="4652178" y="0"/>
            <a:ext cx="7408060" cy="6840538"/>
          </a:xfrm>
          <a:prstGeom prst="rect">
            <a:avLst/>
          </a:prstGeom>
          <a:solidFill>
            <a:srgbClr val="399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31E939-0B4A-EC49-BB8B-2BAEF01518F1}"/>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US"/>
          </a:p>
        </p:txBody>
      </p:sp>
      <p:sp>
        <p:nvSpPr>
          <p:cNvPr id="3" name="Footer Placeholder 2">
            <a:extLst>
              <a:ext uri="{FF2B5EF4-FFF2-40B4-BE49-F238E27FC236}">
                <a16:creationId xmlns:a16="http://schemas.microsoft.com/office/drawing/2014/main" id="{4B67146C-0167-6741-86D1-9A0655CCFBD9}"/>
              </a:ext>
            </a:extLst>
          </p:cNvPr>
          <p:cNvSpPr>
            <a:spLocks noGrp="1"/>
          </p:cNvSpPr>
          <p:nvPr>
            <p:ph type="ftr" sz="quarter" idx="10"/>
          </p:nvPr>
        </p:nvSpPr>
        <p:spPr/>
        <p:txBody>
          <a:bodyPr/>
          <a:lstStyle/>
          <a:p>
            <a:r>
              <a:rPr lang="en-US"/>
              <a:t>Cheshire and Warrington LEP</a:t>
            </a:r>
          </a:p>
        </p:txBody>
      </p:sp>
      <p:sp>
        <p:nvSpPr>
          <p:cNvPr id="4" name="Slide Number Placeholder 3">
            <a:extLst>
              <a:ext uri="{FF2B5EF4-FFF2-40B4-BE49-F238E27FC236}">
                <a16:creationId xmlns:a16="http://schemas.microsoft.com/office/drawing/2014/main" id="{A2255C43-289D-A34F-BA85-3C0539787FA0}"/>
              </a:ext>
            </a:extLst>
          </p:cNvPr>
          <p:cNvSpPr>
            <a:spLocks noGrp="1"/>
          </p:cNvSpPr>
          <p:nvPr>
            <p:ph type="sldNum" sz="quarter" idx="11"/>
          </p:nvPr>
        </p:nvSpPr>
        <p:spPr/>
        <p:txBody>
          <a:bodyPr/>
          <a:lstStyle/>
          <a:p>
            <a:r>
              <a:rPr lang="en-US"/>
              <a:t>Slide </a:t>
            </a:r>
            <a:fld id="{CDE96CC7-AEFB-B348-AD83-C40F922AD3C5}" type="slidenum">
              <a:rPr lang="en-US" smtClean="0"/>
              <a:pPr/>
              <a:t>‹#›</a:t>
            </a:fld>
            <a:endParaRPr lang="en-US"/>
          </a:p>
        </p:txBody>
      </p:sp>
      <p:sp>
        <p:nvSpPr>
          <p:cNvPr id="6" name="Rectangle 5">
            <a:extLst>
              <a:ext uri="{FF2B5EF4-FFF2-40B4-BE49-F238E27FC236}">
                <a16:creationId xmlns:a16="http://schemas.microsoft.com/office/drawing/2014/main" id="{4868AF9B-BE0F-9D46-BC8A-E3AC94E13D13}"/>
              </a:ext>
            </a:extLst>
          </p:cNvPr>
          <p:cNvSpPr/>
          <p:nvPr userDrawn="1"/>
        </p:nvSpPr>
        <p:spPr>
          <a:xfrm>
            <a:off x="1169988" y="3340886"/>
            <a:ext cx="2312202" cy="2312202"/>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45D91CDD-CFBA-2C43-87AC-D7FD3D4C1720}"/>
              </a:ext>
            </a:extLst>
          </p:cNvPr>
          <p:cNvSpPr>
            <a:spLocks noGrp="1"/>
          </p:cNvSpPr>
          <p:nvPr>
            <p:ph sz="quarter" idx="12"/>
          </p:nvPr>
        </p:nvSpPr>
        <p:spPr>
          <a:xfrm>
            <a:off x="6030119" y="1987200"/>
            <a:ext cx="4860000" cy="3650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2" name="Picture 11">
            <a:extLst>
              <a:ext uri="{FF2B5EF4-FFF2-40B4-BE49-F238E27FC236}">
                <a16:creationId xmlns:a16="http://schemas.microsoft.com/office/drawing/2014/main" id="{5C7CC440-5A1B-3141-96E6-0989498C9728}"/>
              </a:ext>
            </a:extLst>
          </p:cNvPr>
          <p:cNvPicPr>
            <a:picLocks noChangeAspect="1"/>
          </p:cNvPicPr>
          <p:nvPr userDrawn="1"/>
        </p:nvPicPr>
        <p:blipFill>
          <a:blip r:embed="rId2"/>
          <a:stretch>
            <a:fillRect/>
          </a:stretch>
        </p:blipFill>
        <p:spPr>
          <a:xfrm>
            <a:off x="785331" y="6210647"/>
            <a:ext cx="219236" cy="276428"/>
          </a:xfrm>
          <a:prstGeom prst="rect">
            <a:avLst/>
          </a:prstGeom>
        </p:spPr>
      </p:pic>
      <p:cxnSp>
        <p:nvCxnSpPr>
          <p:cNvPr id="13" name="Straight Connector 12">
            <a:extLst>
              <a:ext uri="{FF2B5EF4-FFF2-40B4-BE49-F238E27FC236}">
                <a16:creationId xmlns:a16="http://schemas.microsoft.com/office/drawing/2014/main" id="{7048EFA9-DBA7-874F-9ECB-8B5F30297DD5}"/>
              </a:ext>
            </a:extLst>
          </p:cNvPr>
          <p:cNvCxnSpPr/>
          <p:nvPr userDrawn="1"/>
        </p:nvCxnSpPr>
        <p:spPr>
          <a:xfrm>
            <a:off x="6030119" y="1775776"/>
            <a:ext cx="715617" cy="0"/>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7C1A4B5-8A53-164F-884D-1FB3334BF95A}"/>
              </a:ext>
            </a:extLst>
          </p:cNvPr>
          <p:cNvPicPr>
            <a:picLocks noChangeAspect="1"/>
          </p:cNvPicPr>
          <p:nvPr userDrawn="1"/>
        </p:nvPicPr>
        <p:blipFill>
          <a:blip r:embed="rId3"/>
          <a:stretch>
            <a:fillRect/>
          </a:stretch>
        </p:blipFill>
        <p:spPr>
          <a:xfrm rot="5400000" flipH="1">
            <a:off x="1037289" y="846246"/>
            <a:ext cx="2577600" cy="1801084"/>
          </a:xfrm>
          <a:prstGeom prst="rect">
            <a:avLst/>
          </a:prstGeom>
        </p:spPr>
      </p:pic>
    </p:spTree>
    <p:extLst>
      <p:ext uri="{BB962C8B-B14F-4D97-AF65-F5344CB8AC3E}">
        <p14:creationId xmlns:p14="http://schemas.microsoft.com/office/powerpoint/2010/main" val="7579548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Content_Right IconCorsair_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7E27A42-B691-1E48-959F-217FCF0AF956}"/>
              </a:ext>
            </a:extLst>
          </p:cNvPr>
          <p:cNvSpPr/>
          <p:nvPr userDrawn="1"/>
        </p:nvSpPr>
        <p:spPr>
          <a:xfrm>
            <a:off x="4652178" y="0"/>
            <a:ext cx="7408060" cy="68405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31E939-0B4A-EC49-BB8B-2BAEF01518F1}"/>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US"/>
          </a:p>
        </p:txBody>
      </p:sp>
      <p:sp>
        <p:nvSpPr>
          <p:cNvPr id="3" name="Footer Placeholder 2">
            <a:extLst>
              <a:ext uri="{FF2B5EF4-FFF2-40B4-BE49-F238E27FC236}">
                <a16:creationId xmlns:a16="http://schemas.microsoft.com/office/drawing/2014/main" id="{4B67146C-0167-6741-86D1-9A0655CCFBD9}"/>
              </a:ext>
            </a:extLst>
          </p:cNvPr>
          <p:cNvSpPr>
            <a:spLocks noGrp="1"/>
          </p:cNvSpPr>
          <p:nvPr>
            <p:ph type="ftr" sz="quarter" idx="10"/>
          </p:nvPr>
        </p:nvSpPr>
        <p:spPr/>
        <p:txBody>
          <a:bodyPr/>
          <a:lstStyle/>
          <a:p>
            <a:r>
              <a:rPr lang="en-US"/>
              <a:t>Cheshire and Warrington LEP</a:t>
            </a:r>
          </a:p>
        </p:txBody>
      </p:sp>
      <p:sp>
        <p:nvSpPr>
          <p:cNvPr id="4" name="Slide Number Placeholder 3">
            <a:extLst>
              <a:ext uri="{FF2B5EF4-FFF2-40B4-BE49-F238E27FC236}">
                <a16:creationId xmlns:a16="http://schemas.microsoft.com/office/drawing/2014/main" id="{A2255C43-289D-A34F-BA85-3C0539787FA0}"/>
              </a:ext>
            </a:extLst>
          </p:cNvPr>
          <p:cNvSpPr>
            <a:spLocks noGrp="1"/>
          </p:cNvSpPr>
          <p:nvPr>
            <p:ph type="sldNum" sz="quarter" idx="11"/>
          </p:nvPr>
        </p:nvSpPr>
        <p:spPr/>
        <p:txBody>
          <a:bodyPr/>
          <a:lstStyle/>
          <a:p>
            <a:r>
              <a:rPr lang="en-US"/>
              <a:t>Slide </a:t>
            </a:r>
            <a:fld id="{CDE96CC7-AEFB-B348-AD83-C40F922AD3C5}" type="slidenum">
              <a:rPr lang="en-US" smtClean="0"/>
              <a:pPr/>
              <a:t>‹#›</a:t>
            </a:fld>
            <a:endParaRPr lang="en-US"/>
          </a:p>
        </p:txBody>
      </p:sp>
      <p:sp>
        <p:nvSpPr>
          <p:cNvPr id="6" name="Rectangle 5">
            <a:extLst>
              <a:ext uri="{FF2B5EF4-FFF2-40B4-BE49-F238E27FC236}">
                <a16:creationId xmlns:a16="http://schemas.microsoft.com/office/drawing/2014/main" id="{4868AF9B-BE0F-9D46-BC8A-E3AC94E13D13}"/>
              </a:ext>
            </a:extLst>
          </p:cNvPr>
          <p:cNvSpPr/>
          <p:nvPr userDrawn="1"/>
        </p:nvSpPr>
        <p:spPr>
          <a:xfrm>
            <a:off x="1169988" y="3340886"/>
            <a:ext cx="2312202" cy="2312202"/>
          </a:xfrm>
          <a:prstGeom prst="rect">
            <a:avLst/>
          </a:prstGeom>
          <a:solidFill>
            <a:srgbClr val="39985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45D91CDD-CFBA-2C43-87AC-D7FD3D4C1720}"/>
              </a:ext>
            </a:extLst>
          </p:cNvPr>
          <p:cNvSpPr>
            <a:spLocks noGrp="1"/>
          </p:cNvSpPr>
          <p:nvPr>
            <p:ph sz="quarter" idx="12"/>
          </p:nvPr>
        </p:nvSpPr>
        <p:spPr>
          <a:xfrm>
            <a:off x="6030119" y="1987200"/>
            <a:ext cx="4860000" cy="3650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2" name="Picture 11">
            <a:extLst>
              <a:ext uri="{FF2B5EF4-FFF2-40B4-BE49-F238E27FC236}">
                <a16:creationId xmlns:a16="http://schemas.microsoft.com/office/drawing/2014/main" id="{5C7CC440-5A1B-3141-96E6-0989498C9728}"/>
              </a:ext>
            </a:extLst>
          </p:cNvPr>
          <p:cNvPicPr>
            <a:picLocks noChangeAspect="1"/>
          </p:cNvPicPr>
          <p:nvPr userDrawn="1"/>
        </p:nvPicPr>
        <p:blipFill>
          <a:blip r:embed="rId2"/>
          <a:stretch>
            <a:fillRect/>
          </a:stretch>
        </p:blipFill>
        <p:spPr>
          <a:xfrm>
            <a:off x="785331" y="6210647"/>
            <a:ext cx="219236" cy="276428"/>
          </a:xfrm>
          <a:prstGeom prst="rect">
            <a:avLst/>
          </a:prstGeom>
        </p:spPr>
      </p:pic>
      <p:cxnSp>
        <p:nvCxnSpPr>
          <p:cNvPr id="13" name="Straight Connector 12">
            <a:extLst>
              <a:ext uri="{FF2B5EF4-FFF2-40B4-BE49-F238E27FC236}">
                <a16:creationId xmlns:a16="http://schemas.microsoft.com/office/drawing/2014/main" id="{7048EFA9-DBA7-874F-9ECB-8B5F30297DD5}"/>
              </a:ext>
            </a:extLst>
          </p:cNvPr>
          <p:cNvCxnSpPr/>
          <p:nvPr userDrawn="1"/>
        </p:nvCxnSpPr>
        <p:spPr>
          <a:xfrm>
            <a:off x="6030119" y="1775776"/>
            <a:ext cx="715617" cy="0"/>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F619868-73B2-B242-8D47-46EC75240A6C}"/>
              </a:ext>
            </a:extLst>
          </p:cNvPr>
          <p:cNvPicPr>
            <a:picLocks noChangeAspect="1"/>
          </p:cNvPicPr>
          <p:nvPr userDrawn="1"/>
        </p:nvPicPr>
        <p:blipFill>
          <a:blip r:embed="rId3"/>
          <a:stretch>
            <a:fillRect/>
          </a:stretch>
        </p:blipFill>
        <p:spPr>
          <a:xfrm rot="5400000" flipH="1">
            <a:off x="1038065" y="846011"/>
            <a:ext cx="2576047" cy="1800000"/>
          </a:xfrm>
          <a:prstGeom prst="rect">
            <a:avLst/>
          </a:prstGeom>
        </p:spPr>
      </p:pic>
    </p:spTree>
    <p:extLst>
      <p:ext uri="{BB962C8B-B14F-4D97-AF65-F5344CB8AC3E}">
        <p14:creationId xmlns:p14="http://schemas.microsoft.com/office/powerpoint/2010/main" val="12303392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Content_Right IconCorsair_Hydro">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7E27A42-B691-1E48-959F-217FCF0AF956}"/>
              </a:ext>
            </a:extLst>
          </p:cNvPr>
          <p:cNvSpPr/>
          <p:nvPr userDrawn="1"/>
        </p:nvSpPr>
        <p:spPr>
          <a:xfrm>
            <a:off x="4652178" y="0"/>
            <a:ext cx="7408060" cy="68405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31E939-0B4A-EC49-BB8B-2BAEF01518F1}"/>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US"/>
          </a:p>
        </p:txBody>
      </p:sp>
      <p:sp>
        <p:nvSpPr>
          <p:cNvPr id="3" name="Footer Placeholder 2">
            <a:extLst>
              <a:ext uri="{FF2B5EF4-FFF2-40B4-BE49-F238E27FC236}">
                <a16:creationId xmlns:a16="http://schemas.microsoft.com/office/drawing/2014/main" id="{4B67146C-0167-6741-86D1-9A0655CCFBD9}"/>
              </a:ext>
            </a:extLst>
          </p:cNvPr>
          <p:cNvSpPr>
            <a:spLocks noGrp="1"/>
          </p:cNvSpPr>
          <p:nvPr>
            <p:ph type="ftr" sz="quarter" idx="10"/>
          </p:nvPr>
        </p:nvSpPr>
        <p:spPr/>
        <p:txBody>
          <a:bodyPr/>
          <a:lstStyle/>
          <a:p>
            <a:r>
              <a:rPr lang="en-US"/>
              <a:t>Cheshire and Warrington LEP</a:t>
            </a:r>
          </a:p>
        </p:txBody>
      </p:sp>
      <p:sp>
        <p:nvSpPr>
          <p:cNvPr id="4" name="Slide Number Placeholder 3">
            <a:extLst>
              <a:ext uri="{FF2B5EF4-FFF2-40B4-BE49-F238E27FC236}">
                <a16:creationId xmlns:a16="http://schemas.microsoft.com/office/drawing/2014/main" id="{A2255C43-289D-A34F-BA85-3C0539787FA0}"/>
              </a:ext>
            </a:extLst>
          </p:cNvPr>
          <p:cNvSpPr>
            <a:spLocks noGrp="1"/>
          </p:cNvSpPr>
          <p:nvPr>
            <p:ph type="sldNum" sz="quarter" idx="11"/>
          </p:nvPr>
        </p:nvSpPr>
        <p:spPr/>
        <p:txBody>
          <a:bodyPr/>
          <a:lstStyle/>
          <a:p>
            <a:r>
              <a:rPr lang="en-US"/>
              <a:t>Slide </a:t>
            </a:r>
            <a:fld id="{CDE96CC7-AEFB-B348-AD83-C40F922AD3C5}" type="slidenum">
              <a:rPr lang="en-US" smtClean="0"/>
              <a:pPr/>
              <a:t>‹#›</a:t>
            </a:fld>
            <a:endParaRPr lang="en-US"/>
          </a:p>
        </p:txBody>
      </p:sp>
      <p:sp>
        <p:nvSpPr>
          <p:cNvPr id="6" name="Rectangle 5">
            <a:extLst>
              <a:ext uri="{FF2B5EF4-FFF2-40B4-BE49-F238E27FC236}">
                <a16:creationId xmlns:a16="http://schemas.microsoft.com/office/drawing/2014/main" id="{4868AF9B-BE0F-9D46-BC8A-E3AC94E13D13}"/>
              </a:ext>
            </a:extLst>
          </p:cNvPr>
          <p:cNvSpPr/>
          <p:nvPr userDrawn="1"/>
        </p:nvSpPr>
        <p:spPr>
          <a:xfrm>
            <a:off x="1169988" y="3340886"/>
            <a:ext cx="2312202" cy="2312202"/>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45D91CDD-CFBA-2C43-87AC-D7FD3D4C1720}"/>
              </a:ext>
            </a:extLst>
          </p:cNvPr>
          <p:cNvSpPr>
            <a:spLocks noGrp="1"/>
          </p:cNvSpPr>
          <p:nvPr>
            <p:ph sz="quarter" idx="12"/>
          </p:nvPr>
        </p:nvSpPr>
        <p:spPr>
          <a:xfrm>
            <a:off x="6030119" y="1987200"/>
            <a:ext cx="4860000" cy="3650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2" name="Picture 11">
            <a:extLst>
              <a:ext uri="{FF2B5EF4-FFF2-40B4-BE49-F238E27FC236}">
                <a16:creationId xmlns:a16="http://schemas.microsoft.com/office/drawing/2014/main" id="{5C7CC440-5A1B-3141-96E6-0989498C9728}"/>
              </a:ext>
            </a:extLst>
          </p:cNvPr>
          <p:cNvPicPr>
            <a:picLocks noChangeAspect="1"/>
          </p:cNvPicPr>
          <p:nvPr userDrawn="1"/>
        </p:nvPicPr>
        <p:blipFill>
          <a:blip r:embed="rId2"/>
          <a:stretch>
            <a:fillRect/>
          </a:stretch>
        </p:blipFill>
        <p:spPr>
          <a:xfrm>
            <a:off x="785331" y="6210647"/>
            <a:ext cx="219236" cy="276428"/>
          </a:xfrm>
          <a:prstGeom prst="rect">
            <a:avLst/>
          </a:prstGeom>
        </p:spPr>
      </p:pic>
      <p:cxnSp>
        <p:nvCxnSpPr>
          <p:cNvPr id="13" name="Straight Connector 12">
            <a:extLst>
              <a:ext uri="{FF2B5EF4-FFF2-40B4-BE49-F238E27FC236}">
                <a16:creationId xmlns:a16="http://schemas.microsoft.com/office/drawing/2014/main" id="{7048EFA9-DBA7-874F-9ECB-8B5F30297DD5}"/>
              </a:ext>
            </a:extLst>
          </p:cNvPr>
          <p:cNvCxnSpPr/>
          <p:nvPr userDrawn="1"/>
        </p:nvCxnSpPr>
        <p:spPr>
          <a:xfrm>
            <a:off x="6030119" y="1775776"/>
            <a:ext cx="715617" cy="0"/>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1CADA2A9-4C25-F44E-83E3-211BE279DD1A}"/>
              </a:ext>
            </a:extLst>
          </p:cNvPr>
          <p:cNvPicPr>
            <a:picLocks noChangeAspect="1"/>
          </p:cNvPicPr>
          <p:nvPr userDrawn="1"/>
        </p:nvPicPr>
        <p:blipFill>
          <a:blip r:embed="rId3"/>
          <a:stretch>
            <a:fillRect/>
          </a:stretch>
        </p:blipFill>
        <p:spPr>
          <a:xfrm rot="5400000" flipH="1">
            <a:off x="1036919" y="846468"/>
            <a:ext cx="2574000" cy="1798569"/>
          </a:xfrm>
          <a:prstGeom prst="rect">
            <a:avLst/>
          </a:prstGeom>
        </p:spPr>
      </p:pic>
    </p:spTree>
    <p:extLst>
      <p:ext uri="{BB962C8B-B14F-4D97-AF65-F5344CB8AC3E}">
        <p14:creationId xmlns:p14="http://schemas.microsoft.com/office/powerpoint/2010/main" val="10326859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_Right PictureHalf_Green">
    <p:spTree>
      <p:nvGrpSpPr>
        <p:cNvPr id="1" name=""/>
        <p:cNvGrpSpPr/>
        <p:nvPr/>
      </p:nvGrpSpPr>
      <p:grpSpPr>
        <a:xfrm>
          <a:off x="0" y="0"/>
          <a:ext cx="0" cy="0"/>
          <a:chOff x="0" y="0"/>
          <a:chExt cx="0" cy="0"/>
        </a:xfrm>
      </p:grpSpPr>
      <p:sp>
        <p:nvSpPr>
          <p:cNvPr id="15" name="Picture Placeholder 6">
            <a:extLst>
              <a:ext uri="{FF2B5EF4-FFF2-40B4-BE49-F238E27FC236}">
                <a16:creationId xmlns:a16="http://schemas.microsoft.com/office/drawing/2014/main" id="{A3C3252F-F532-C845-9380-1C7F35EC2D5A}"/>
              </a:ext>
            </a:extLst>
          </p:cNvPr>
          <p:cNvSpPr>
            <a:spLocks noGrp="1"/>
          </p:cNvSpPr>
          <p:nvPr>
            <p:ph type="pic" sz="quarter" idx="13" hasCustomPrompt="1"/>
          </p:nvPr>
        </p:nvSpPr>
        <p:spPr>
          <a:xfrm>
            <a:off x="0" y="0"/>
            <a:ext cx="4652178" cy="6840538"/>
          </a:xfrm>
          <a:solidFill>
            <a:srgbClr val="39985A">
              <a:alpha val="80000"/>
            </a:srgbClr>
          </a:solidFill>
        </p:spPr>
        <p:txBody>
          <a:bodyPr lIns="360000" rIns="360000" anchor="ctr" anchorCtr="0"/>
          <a:lstStyle>
            <a:lvl1pPr>
              <a:defRPr>
                <a:solidFill>
                  <a:schemeClr val="bg1"/>
                </a:solidFill>
              </a:defRPr>
            </a:lvl1pPr>
          </a:lstStyle>
          <a:p>
            <a:r>
              <a:rPr lang="en-US"/>
              <a:t>Add a picture, then change the picture transparency to 50%</a:t>
            </a:r>
          </a:p>
        </p:txBody>
      </p:sp>
      <p:sp>
        <p:nvSpPr>
          <p:cNvPr id="11" name="Rectangle 10">
            <a:extLst>
              <a:ext uri="{FF2B5EF4-FFF2-40B4-BE49-F238E27FC236}">
                <a16:creationId xmlns:a16="http://schemas.microsoft.com/office/drawing/2014/main" id="{B7E27A42-B691-1E48-959F-217FCF0AF956}"/>
              </a:ext>
            </a:extLst>
          </p:cNvPr>
          <p:cNvSpPr/>
          <p:nvPr userDrawn="1"/>
        </p:nvSpPr>
        <p:spPr>
          <a:xfrm>
            <a:off x="4652178" y="0"/>
            <a:ext cx="7408060" cy="6840538"/>
          </a:xfrm>
          <a:prstGeom prst="rect">
            <a:avLst/>
          </a:prstGeom>
          <a:solidFill>
            <a:srgbClr val="399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31E939-0B4A-EC49-BB8B-2BAEF01518F1}"/>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US"/>
          </a:p>
        </p:txBody>
      </p:sp>
      <p:sp>
        <p:nvSpPr>
          <p:cNvPr id="10" name="Content Placeholder 9">
            <a:extLst>
              <a:ext uri="{FF2B5EF4-FFF2-40B4-BE49-F238E27FC236}">
                <a16:creationId xmlns:a16="http://schemas.microsoft.com/office/drawing/2014/main" id="{45D91CDD-CFBA-2C43-87AC-D7FD3D4C1720}"/>
              </a:ext>
            </a:extLst>
          </p:cNvPr>
          <p:cNvSpPr>
            <a:spLocks noGrp="1"/>
          </p:cNvSpPr>
          <p:nvPr>
            <p:ph sz="quarter" idx="12"/>
          </p:nvPr>
        </p:nvSpPr>
        <p:spPr>
          <a:xfrm>
            <a:off x="6030119" y="1987200"/>
            <a:ext cx="4860000" cy="3650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3" name="Straight Connector 12">
            <a:extLst>
              <a:ext uri="{FF2B5EF4-FFF2-40B4-BE49-F238E27FC236}">
                <a16:creationId xmlns:a16="http://schemas.microsoft.com/office/drawing/2014/main" id="{7048EFA9-DBA7-874F-9ECB-8B5F30297DD5}"/>
              </a:ext>
            </a:extLst>
          </p:cNvPr>
          <p:cNvCxnSpPr/>
          <p:nvPr userDrawn="1"/>
        </p:nvCxnSpPr>
        <p:spPr>
          <a:xfrm>
            <a:off x="6030119" y="1775776"/>
            <a:ext cx="715617" cy="0"/>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ooter Placeholder 2">
            <a:extLst>
              <a:ext uri="{FF2B5EF4-FFF2-40B4-BE49-F238E27FC236}">
                <a16:creationId xmlns:a16="http://schemas.microsoft.com/office/drawing/2014/main" id="{2FE35B3C-3100-C848-8D87-0964BEC747DD}"/>
              </a:ext>
            </a:extLst>
          </p:cNvPr>
          <p:cNvSpPr>
            <a:spLocks noGrp="1"/>
          </p:cNvSpPr>
          <p:nvPr>
            <p:ph type="ftr" sz="quarter" idx="10"/>
          </p:nvPr>
        </p:nvSpPr>
        <p:spPr>
          <a:xfrm>
            <a:off x="1169988" y="6400800"/>
            <a:ext cx="2713554" cy="172550"/>
          </a:xfrm>
        </p:spPr>
        <p:txBody>
          <a:bodyPr/>
          <a:lstStyle>
            <a:lvl1pPr>
              <a:defRPr>
                <a:solidFill>
                  <a:schemeClr val="bg1"/>
                </a:solidFill>
              </a:defRPr>
            </a:lvl1pPr>
          </a:lstStyle>
          <a:p>
            <a:r>
              <a:rPr lang="en-US"/>
              <a:t>Cheshire and Warrington LEP</a:t>
            </a:r>
          </a:p>
        </p:txBody>
      </p:sp>
      <p:sp>
        <p:nvSpPr>
          <p:cNvPr id="17" name="Slide Number Placeholder 3">
            <a:extLst>
              <a:ext uri="{FF2B5EF4-FFF2-40B4-BE49-F238E27FC236}">
                <a16:creationId xmlns:a16="http://schemas.microsoft.com/office/drawing/2014/main" id="{42A29BAA-8242-3F4D-8BC3-518CB420C554}"/>
              </a:ext>
            </a:extLst>
          </p:cNvPr>
          <p:cNvSpPr>
            <a:spLocks noGrp="1"/>
          </p:cNvSpPr>
          <p:nvPr>
            <p:ph type="sldNum" sz="quarter" idx="11"/>
          </p:nvPr>
        </p:nvSpPr>
        <p:spPr>
          <a:xfrm>
            <a:off x="1169988" y="6210000"/>
            <a:ext cx="2713554" cy="172550"/>
          </a:xfrm>
        </p:spPr>
        <p:txBody>
          <a:bodyPr/>
          <a:lstStyle>
            <a:lvl1pPr>
              <a:defRPr>
                <a:solidFill>
                  <a:schemeClr val="bg1"/>
                </a:solidFill>
              </a:defRPr>
            </a:lvl1pPr>
          </a:lstStyle>
          <a:p>
            <a:r>
              <a:rPr lang="en-US"/>
              <a:t>Slide </a:t>
            </a:r>
            <a:fld id="{CDE96CC7-AEFB-B348-AD83-C40F922AD3C5}" type="slidenum">
              <a:rPr lang="en-US" smtClean="0"/>
              <a:pPr/>
              <a:t>‹#›</a:t>
            </a:fld>
            <a:endParaRPr lang="en-US"/>
          </a:p>
        </p:txBody>
      </p:sp>
      <p:pic>
        <p:nvPicPr>
          <p:cNvPr id="18" name="Picture 17">
            <a:extLst>
              <a:ext uri="{FF2B5EF4-FFF2-40B4-BE49-F238E27FC236}">
                <a16:creationId xmlns:a16="http://schemas.microsoft.com/office/drawing/2014/main" id="{FF865191-056B-274F-9167-24254656CF77}"/>
              </a:ext>
            </a:extLst>
          </p:cNvPr>
          <p:cNvPicPr>
            <a:picLocks noChangeAspect="1"/>
          </p:cNvPicPr>
          <p:nvPr userDrawn="1"/>
        </p:nvPicPr>
        <p:blipFill>
          <a:blip r:embed="rId2"/>
          <a:stretch>
            <a:fillRect/>
          </a:stretch>
        </p:blipFill>
        <p:spPr>
          <a:xfrm>
            <a:off x="784800" y="6209355"/>
            <a:ext cx="219848" cy="277200"/>
          </a:xfrm>
          <a:prstGeom prst="rect">
            <a:avLst/>
          </a:prstGeom>
        </p:spPr>
      </p:pic>
      <p:pic>
        <p:nvPicPr>
          <p:cNvPr id="20" name="Picture 19">
            <a:extLst>
              <a:ext uri="{FF2B5EF4-FFF2-40B4-BE49-F238E27FC236}">
                <a16:creationId xmlns:a16="http://schemas.microsoft.com/office/drawing/2014/main" id="{D5D85E3D-8EE5-A64F-BB73-02D5B10DCF89}"/>
              </a:ext>
            </a:extLst>
          </p:cNvPr>
          <p:cNvPicPr>
            <a:picLocks noChangeAspect="1"/>
          </p:cNvPicPr>
          <p:nvPr userDrawn="1"/>
        </p:nvPicPr>
        <p:blipFill>
          <a:blip r:embed="rId3"/>
          <a:stretch>
            <a:fillRect/>
          </a:stretch>
        </p:blipFill>
        <p:spPr>
          <a:xfrm rot="5400000">
            <a:off x="4801575" y="5638498"/>
            <a:ext cx="604800" cy="1799280"/>
          </a:xfrm>
          <a:prstGeom prst="rect">
            <a:avLst/>
          </a:prstGeom>
        </p:spPr>
      </p:pic>
    </p:spTree>
    <p:extLst>
      <p:ext uri="{BB962C8B-B14F-4D97-AF65-F5344CB8AC3E}">
        <p14:creationId xmlns:p14="http://schemas.microsoft.com/office/powerpoint/2010/main" val="2154322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Slide_Pearl Dat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D40D7D-F931-CF4A-934E-D0DE6F8E9CA7}"/>
              </a:ext>
            </a:extLst>
          </p:cNvPr>
          <p:cNvSpPr>
            <a:spLocks noGrp="1"/>
          </p:cNvSpPr>
          <p:nvPr>
            <p:ph type="title"/>
          </p:nvPr>
        </p:nvSpPr>
        <p:spPr>
          <a:xfrm>
            <a:off x="1133475" y="2822713"/>
            <a:ext cx="8288821" cy="1258957"/>
          </a:xfrm>
          <a:prstGeom prst="rect">
            <a:avLst/>
          </a:prstGeom>
        </p:spPr>
        <p:txBody>
          <a:bodyPr lIns="0" rIns="0"/>
          <a:lstStyle>
            <a:lvl1pPr>
              <a:defRPr sz="4000" b="1">
                <a:solidFill>
                  <a:srgbClr val="545859"/>
                </a:solidFill>
                <a:latin typeface="Manrope" pitchFamily="2" charset="0"/>
              </a:defRPr>
            </a:lvl1pPr>
          </a:lstStyle>
          <a:p>
            <a:r>
              <a:rPr lang="en-GB"/>
              <a:t>Click to edit Master title style</a:t>
            </a:r>
            <a:endParaRPr lang="en-US"/>
          </a:p>
        </p:txBody>
      </p:sp>
      <p:sp>
        <p:nvSpPr>
          <p:cNvPr id="6" name="Date Placeholder 3">
            <a:extLst>
              <a:ext uri="{FF2B5EF4-FFF2-40B4-BE49-F238E27FC236}">
                <a16:creationId xmlns:a16="http://schemas.microsoft.com/office/drawing/2014/main" id="{B72A01D1-1428-1549-8EEF-4DB624256E23}"/>
              </a:ext>
            </a:extLst>
          </p:cNvPr>
          <p:cNvSpPr>
            <a:spLocks noGrp="1"/>
          </p:cNvSpPr>
          <p:nvPr>
            <p:ph type="dt" sz="half" idx="2"/>
          </p:nvPr>
        </p:nvSpPr>
        <p:spPr>
          <a:xfrm>
            <a:off x="1133475" y="5472890"/>
            <a:ext cx="2714625" cy="363538"/>
          </a:xfrm>
          <a:prstGeom prst="rect">
            <a:avLst/>
          </a:prstGeom>
        </p:spPr>
        <p:txBody>
          <a:bodyPr vert="horz" lIns="0" tIns="45720" rIns="0" bIns="45720" rtlCol="0" anchor="ctr"/>
          <a:lstStyle>
            <a:lvl1pPr algn="l">
              <a:defRPr sz="1800" b="1">
                <a:solidFill>
                  <a:schemeClr val="accent6"/>
                </a:solidFill>
                <a:latin typeface="Manrope" pitchFamily="2" charset="0"/>
              </a:defRPr>
            </a:lvl1pPr>
          </a:lstStyle>
          <a:p>
            <a:endParaRPr lang="en-US"/>
          </a:p>
        </p:txBody>
      </p:sp>
      <p:sp>
        <p:nvSpPr>
          <p:cNvPr id="8" name="Content Placeholder 10">
            <a:extLst>
              <a:ext uri="{FF2B5EF4-FFF2-40B4-BE49-F238E27FC236}">
                <a16:creationId xmlns:a16="http://schemas.microsoft.com/office/drawing/2014/main" id="{CD398274-7C5B-FF46-BFA2-826417E4DCAE}"/>
              </a:ext>
            </a:extLst>
          </p:cNvPr>
          <p:cNvSpPr>
            <a:spLocks noGrp="1"/>
          </p:cNvSpPr>
          <p:nvPr>
            <p:ph sz="quarter" idx="10"/>
          </p:nvPr>
        </p:nvSpPr>
        <p:spPr>
          <a:xfrm>
            <a:off x="1133475" y="4204961"/>
            <a:ext cx="5473700" cy="526065"/>
          </a:xfrm>
          <a:prstGeom prst="rect">
            <a:avLst/>
          </a:prstGeom>
        </p:spPr>
        <p:txBody>
          <a:bodyPr lIns="0" tIns="0" rIns="0" bIns="0"/>
          <a:lstStyle>
            <a:lvl1pPr marL="0" indent="0">
              <a:buNone/>
              <a:defRPr sz="1800" b="0">
                <a:latin typeface="Manrope" pitchFamily="2" charset="0"/>
              </a:defRPr>
            </a:lvl1pPr>
            <a:lvl2pPr>
              <a:defRPr sz="1800" b="0">
                <a:latin typeface="Manrope" pitchFamily="2" charset="0"/>
              </a:defRPr>
            </a:lvl2pPr>
            <a:lvl3pPr>
              <a:defRPr sz="1800" b="0">
                <a:latin typeface="Manrope" pitchFamily="2" charset="0"/>
              </a:defRPr>
            </a:lvl3pPr>
            <a:lvl4pPr>
              <a:defRPr sz="1800" b="0">
                <a:latin typeface="Manrope" pitchFamily="2" charset="0"/>
              </a:defRPr>
            </a:lvl4pPr>
            <a:lvl5pPr>
              <a:defRPr sz="1800" b="0">
                <a:latin typeface="Manrope" pitchFamily="2" charset="0"/>
              </a:defRPr>
            </a:lvl5pPr>
          </a:lstStyle>
          <a:p>
            <a:pPr lvl="0"/>
            <a:r>
              <a:rPr lang="en-GB"/>
              <a:t>Click to edit Master text styles</a:t>
            </a:r>
          </a:p>
        </p:txBody>
      </p:sp>
    </p:spTree>
    <p:extLst>
      <p:ext uri="{BB962C8B-B14F-4D97-AF65-F5344CB8AC3E}">
        <p14:creationId xmlns:p14="http://schemas.microsoft.com/office/powerpoint/2010/main" val="38190690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Content_Right PictureHalf_Raven">
    <p:spTree>
      <p:nvGrpSpPr>
        <p:cNvPr id="1" name=""/>
        <p:cNvGrpSpPr/>
        <p:nvPr/>
      </p:nvGrpSpPr>
      <p:grpSpPr>
        <a:xfrm>
          <a:off x="0" y="0"/>
          <a:ext cx="0" cy="0"/>
          <a:chOff x="0" y="0"/>
          <a:chExt cx="0" cy="0"/>
        </a:xfrm>
      </p:grpSpPr>
      <p:sp>
        <p:nvSpPr>
          <p:cNvPr id="15" name="Picture Placeholder 6">
            <a:extLst>
              <a:ext uri="{FF2B5EF4-FFF2-40B4-BE49-F238E27FC236}">
                <a16:creationId xmlns:a16="http://schemas.microsoft.com/office/drawing/2014/main" id="{07321283-8965-A54C-9ED9-9FAE540F3FF9}"/>
              </a:ext>
            </a:extLst>
          </p:cNvPr>
          <p:cNvSpPr>
            <a:spLocks noGrp="1"/>
          </p:cNvSpPr>
          <p:nvPr>
            <p:ph type="pic" sz="quarter" idx="13" hasCustomPrompt="1"/>
          </p:nvPr>
        </p:nvSpPr>
        <p:spPr>
          <a:xfrm>
            <a:off x="0" y="0"/>
            <a:ext cx="4652178" cy="6840538"/>
          </a:xfrm>
          <a:solidFill>
            <a:schemeClr val="tx2">
              <a:alpha val="80000"/>
            </a:schemeClr>
          </a:solidFill>
        </p:spPr>
        <p:txBody>
          <a:bodyPr lIns="360000" rIns="360000" anchor="ctr" anchorCtr="0"/>
          <a:lstStyle>
            <a:lvl1pPr>
              <a:defRPr>
                <a:solidFill>
                  <a:schemeClr val="bg1"/>
                </a:solidFill>
              </a:defRPr>
            </a:lvl1pPr>
          </a:lstStyle>
          <a:p>
            <a:r>
              <a:rPr lang="en-US"/>
              <a:t>Add a picture, then change the picture transparency to 50%</a:t>
            </a:r>
          </a:p>
        </p:txBody>
      </p:sp>
      <p:sp>
        <p:nvSpPr>
          <p:cNvPr id="11" name="Rectangle 10">
            <a:extLst>
              <a:ext uri="{FF2B5EF4-FFF2-40B4-BE49-F238E27FC236}">
                <a16:creationId xmlns:a16="http://schemas.microsoft.com/office/drawing/2014/main" id="{B7E27A42-B691-1E48-959F-217FCF0AF956}"/>
              </a:ext>
            </a:extLst>
          </p:cNvPr>
          <p:cNvSpPr/>
          <p:nvPr userDrawn="1"/>
        </p:nvSpPr>
        <p:spPr>
          <a:xfrm>
            <a:off x="4652178" y="0"/>
            <a:ext cx="7408060" cy="68405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31E939-0B4A-EC49-BB8B-2BAEF01518F1}"/>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US"/>
          </a:p>
        </p:txBody>
      </p:sp>
      <p:sp>
        <p:nvSpPr>
          <p:cNvPr id="10" name="Content Placeholder 9">
            <a:extLst>
              <a:ext uri="{FF2B5EF4-FFF2-40B4-BE49-F238E27FC236}">
                <a16:creationId xmlns:a16="http://schemas.microsoft.com/office/drawing/2014/main" id="{45D91CDD-CFBA-2C43-87AC-D7FD3D4C1720}"/>
              </a:ext>
            </a:extLst>
          </p:cNvPr>
          <p:cNvSpPr>
            <a:spLocks noGrp="1"/>
          </p:cNvSpPr>
          <p:nvPr>
            <p:ph sz="quarter" idx="12"/>
          </p:nvPr>
        </p:nvSpPr>
        <p:spPr>
          <a:xfrm>
            <a:off x="6030119" y="1987200"/>
            <a:ext cx="4860000" cy="3650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3" name="Straight Connector 12">
            <a:extLst>
              <a:ext uri="{FF2B5EF4-FFF2-40B4-BE49-F238E27FC236}">
                <a16:creationId xmlns:a16="http://schemas.microsoft.com/office/drawing/2014/main" id="{7048EFA9-DBA7-874F-9ECB-8B5F30297DD5}"/>
              </a:ext>
            </a:extLst>
          </p:cNvPr>
          <p:cNvCxnSpPr/>
          <p:nvPr userDrawn="1"/>
        </p:nvCxnSpPr>
        <p:spPr>
          <a:xfrm>
            <a:off x="6030119" y="1775776"/>
            <a:ext cx="715617" cy="0"/>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8D0C17B1-B11F-044A-A305-D846DD22C907}"/>
              </a:ext>
            </a:extLst>
          </p:cNvPr>
          <p:cNvPicPr>
            <a:picLocks noChangeAspect="1"/>
          </p:cNvPicPr>
          <p:nvPr userDrawn="1"/>
        </p:nvPicPr>
        <p:blipFill>
          <a:blip r:embed="rId2"/>
          <a:stretch>
            <a:fillRect/>
          </a:stretch>
        </p:blipFill>
        <p:spPr>
          <a:xfrm>
            <a:off x="784800" y="6209355"/>
            <a:ext cx="219848" cy="277200"/>
          </a:xfrm>
          <a:prstGeom prst="rect">
            <a:avLst/>
          </a:prstGeom>
        </p:spPr>
      </p:pic>
      <p:sp>
        <p:nvSpPr>
          <p:cNvPr id="19" name="Footer Placeholder 2">
            <a:extLst>
              <a:ext uri="{FF2B5EF4-FFF2-40B4-BE49-F238E27FC236}">
                <a16:creationId xmlns:a16="http://schemas.microsoft.com/office/drawing/2014/main" id="{EA400976-F1D7-854A-A2A1-0AC9A311DF0A}"/>
              </a:ext>
            </a:extLst>
          </p:cNvPr>
          <p:cNvSpPr>
            <a:spLocks noGrp="1"/>
          </p:cNvSpPr>
          <p:nvPr>
            <p:ph type="ftr" sz="quarter" idx="10"/>
          </p:nvPr>
        </p:nvSpPr>
        <p:spPr>
          <a:xfrm>
            <a:off x="1169988" y="6400800"/>
            <a:ext cx="2713554" cy="172550"/>
          </a:xfrm>
        </p:spPr>
        <p:txBody>
          <a:bodyPr/>
          <a:lstStyle>
            <a:lvl1pPr>
              <a:defRPr>
                <a:solidFill>
                  <a:schemeClr val="bg1"/>
                </a:solidFill>
              </a:defRPr>
            </a:lvl1pPr>
          </a:lstStyle>
          <a:p>
            <a:r>
              <a:rPr lang="en-US"/>
              <a:t>Cheshire and Warrington LEP</a:t>
            </a:r>
          </a:p>
        </p:txBody>
      </p:sp>
      <p:sp>
        <p:nvSpPr>
          <p:cNvPr id="20" name="Slide Number Placeholder 3">
            <a:extLst>
              <a:ext uri="{FF2B5EF4-FFF2-40B4-BE49-F238E27FC236}">
                <a16:creationId xmlns:a16="http://schemas.microsoft.com/office/drawing/2014/main" id="{A44B22AF-5B39-F54F-827C-62D35D3747AF}"/>
              </a:ext>
            </a:extLst>
          </p:cNvPr>
          <p:cNvSpPr>
            <a:spLocks noGrp="1"/>
          </p:cNvSpPr>
          <p:nvPr>
            <p:ph type="sldNum" sz="quarter" idx="11"/>
          </p:nvPr>
        </p:nvSpPr>
        <p:spPr>
          <a:xfrm>
            <a:off x="1169988" y="6210000"/>
            <a:ext cx="2713554" cy="172550"/>
          </a:xfrm>
        </p:spPr>
        <p:txBody>
          <a:bodyPr/>
          <a:lstStyle>
            <a:lvl1pPr>
              <a:defRPr>
                <a:solidFill>
                  <a:schemeClr val="bg1"/>
                </a:solidFill>
              </a:defRPr>
            </a:lvl1pPr>
          </a:lstStyle>
          <a:p>
            <a:r>
              <a:rPr lang="en-US"/>
              <a:t>Slide </a:t>
            </a:r>
            <a:fld id="{CDE96CC7-AEFB-B348-AD83-C40F922AD3C5}" type="slidenum">
              <a:rPr lang="en-US" smtClean="0"/>
              <a:pPr/>
              <a:t>‹#›</a:t>
            </a:fld>
            <a:endParaRPr lang="en-US"/>
          </a:p>
        </p:txBody>
      </p:sp>
      <p:pic>
        <p:nvPicPr>
          <p:cNvPr id="22" name="Picture 21">
            <a:extLst>
              <a:ext uri="{FF2B5EF4-FFF2-40B4-BE49-F238E27FC236}">
                <a16:creationId xmlns:a16="http://schemas.microsoft.com/office/drawing/2014/main" id="{243864FD-B29E-8042-91D7-1C5F053043CF}"/>
              </a:ext>
            </a:extLst>
          </p:cNvPr>
          <p:cNvPicPr>
            <a:picLocks noChangeAspect="1"/>
          </p:cNvPicPr>
          <p:nvPr userDrawn="1"/>
        </p:nvPicPr>
        <p:blipFill>
          <a:blip r:embed="rId3"/>
          <a:stretch>
            <a:fillRect/>
          </a:stretch>
        </p:blipFill>
        <p:spPr>
          <a:xfrm rot="5400000">
            <a:off x="4801575" y="5638498"/>
            <a:ext cx="604800" cy="1799280"/>
          </a:xfrm>
          <a:prstGeom prst="rect">
            <a:avLst/>
          </a:prstGeom>
        </p:spPr>
      </p:pic>
    </p:spTree>
    <p:extLst>
      <p:ext uri="{BB962C8B-B14F-4D97-AF65-F5344CB8AC3E}">
        <p14:creationId xmlns:p14="http://schemas.microsoft.com/office/powerpoint/2010/main" val="9317873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_Right PictureHalf_Grey">
    <p:spTree>
      <p:nvGrpSpPr>
        <p:cNvPr id="1" name=""/>
        <p:cNvGrpSpPr/>
        <p:nvPr/>
      </p:nvGrpSpPr>
      <p:grpSpPr>
        <a:xfrm>
          <a:off x="0" y="0"/>
          <a:ext cx="0" cy="0"/>
          <a:chOff x="0" y="0"/>
          <a:chExt cx="0" cy="0"/>
        </a:xfrm>
      </p:grpSpPr>
      <p:sp>
        <p:nvSpPr>
          <p:cNvPr id="14" name="Picture Placeholder 6">
            <a:extLst>
              <a:ext uri="{FF2B5EF4-FFF2-40B4-BE49-F238E27FC236}">
                <a16:creationId xmlns:a16="http://schemas.microsoft.com/office/drawing/2014/main" id="{78185261-23F7-6E4B-9740-9B790A07A140}"/>
              </a:ext>
            </a:extLst>
          </p:cNvPr>
          <p:cNvSpPr>
            <a:spLocks noGrp="1"/>
          </p:cNvSpPr>
          <p:nvPr>
            <p:ph type="pic" sz="quarter" idx="13" hasCustomPrompt="1"/>
          </p:nvPr>
        </p:nvSpPr>
        <p:spPr>
          <a:xfrm>
            <a:off x="0" y="0"/>
            <a:ext cx="4652178" cy="6840538"/>
          </a:xfrm>
          <a:solidFill>
            <a:schemeClr val="accent6">
              <a:alpha val="80000"/>
            </a:schemeClr>
          </a:solidFill>
        </p:spPr>
        <p:txBody>
          <a:bodyPr lIns="360000" rIns="360000" anchor="ctr" anchorCtr="0"/>
          <a:lstStyle>
            <a:lvl1pPr>
              <a:defRPr>
                <a:solidFill>
                  <a:schemeClr val="bg1"/>
                </a:solidFill>
              </a:defRPr>
            </a:lvl1pPr>
          </a:lstStyle>
          <a:p>
            <a:r>
              <a:rPr lang="en-US"/>
              <a:t>Add a picture, then change the picture transparency to 50%</a:t>
            </a:r>
          </a:p>
        </p:txBody>
      </p:sp>
      <p:sp>
        <p:nvSpPr>
          <p:cNvPr id="11" name="Rectangle 10">
            <a:extLst>
              <a:ext uri="{FF2B5EF4-FFF2-40B4-BE49-F238E27FC236}">
                <a16:creationId xmlns:a16="http://schemas.microsoft.com/office/drawing/2014/main" id="{B7E27A42-B691-1E48-959F-217FCF0AF956}"/>
              </a:ext>
            </a:extLst>
          </p:cNvPr>
          <p:cNvSpPr/>
          <p:nvPr userDrawn="1"/>
        </p:nvSpPr>
        <p:spPr>
          <a:xfrm>
            <a:off x="4652178" y="0"/>
            <a:ext cx="7408060" cy="68405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31E939-0B4A-EC49-BB8B-2BAEF01518F1}"/>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US"/>
          </a:p>
        </p:txBody>
      </p:sp>
      <p:sp>
        <p:nvSpPr>
          <p:cNvPr id="3" name="Footer Placeholder 2">
            <a:extLst>
              <a:ext uri="{FF2B5EF4-FFF2-40B4-BE49-F238E27FC236}">
                <a16:creationId xmlns:a16="http://schemas.microsoft.com/office/drawing/2014/main" id="{4B67146C-0167-6741-86D1-9A0655CCFBD9}"/>
              </a:ext>
            </a:extLst>
          </p:cNvPr>
          <p:cNvSpPr>
            <a:spLocks noGrp="1"/>
          </p:cNvSpPr>
          <p:nvPr>
            <p:ph type="ftr" sz="quarter" idx="10"/>
          </p:nvPr>
        </p:nvSpPr>
        <p:spPr/>
        <p:txBody>
          <a:bodyPr/>
          <a:lstStyle>
            <a:lvl1pPr>
              <a:defRPr>
                <a:solidFill>
                  <a:schemeClr val="bg1"/>
                </a:solidFill>
              </a:defRPr>
            </a:lvl1pPr>
          </a:lstStyle>
          <a:p>
            <a:r>
              <a:rPr lang="en-US"/>
              <a:t>Cheshire and Warrington LEP</a:t>
            </a:r>
          </a:p>
        </p:txBody>
      </p:sp>
      <p:sp>
        <p:nvSpPr>
          <p:cNvPr id="4" name="Slide Number Placeholder 3">
            <a:extLst>
              <a:ext uri="{FF2B5EF4-FFF2-40B4-BE49-F238E27FC236}">
                <a16:creationId xmlns:a16="http://schemas.microsoft.com/office/drawing/2014/main" id="{A2255C43-289D-A34F-BA85-3C0539787FA0}"/>
              </a:ext>
            </a:extLst>
          </p:cNvPr>
          <p:cNvSpPr>
            <a:spLocks noGrp="1"/>
          </p:cNvSpPr>
          <p:nvPr>
            <p:ph type="sldNum" sz="quarter" idx="11"/>
          </p:nvPr>
        </p:nvSpPr>
        <p:spPr/>
        <p:txBody>
          <a:bodyPr/>
          <a:lstStyle>
            <a:lvl1pPr>
              <a:defRPr>
                <a:solidFill>
                  <a:schemeClr val="bg1"/>
                </a:solidFill>
              </a:defRPr>
            </a:lvl1pPr>
          </a:lstStyle>
          <a:p>
            <a:r>
              <a:rPr lang="en-US"/>
              <a:t>Slide </a:t>
            </a:r>
            <a:fld id="{CDE96CC7-AEFB-B348-AD83-C40F922AD3C5}" type="slidenum">
              <a:rPr lang="en-US" smtClean="0"/>
              <a:pPr/>
              <a:t>‹#›</a:t>
            </a:fld>
            <a:endParaRPr lang="en-US"/>
          </a:p>
        </p:txBody>
      </p:sp>
      <p:sp>
        <p:nvSpPr>
          <p:cNvPr id="10" name="Content Placeholder 9">
            <a:extLst>
              <a:ext uri="{FF2B5EF4-FFF2-40B4-BE49-F238E27FC236}">
                <a16:creationId xmlns:a16="http://schemas.microsoft.com/office/drawing/2014/main" id="{45D91CDD-CFBA-2C43-87AC-D7FD3D4C1720}"/>
              </a:ext>
            </a:extLst>
          </p:cNvPr>
          <p:cNvSpPr>
            <a:spLocks noGrp="1"/>
          </p:cNvSpPr>
          <p:nvPr>
            <p:ph sz="quarter" idx="12"/>
          </p:nvPr>
        </p:nvSpPr>
        <p:spPr>
          <a:xfrm>
            <a:off x="6030119" y="1987200"/>
            <a:ext cx="4860000" cy="3650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3" name="Straight Connector 12">
            <a:extLst>
              <a:ext uri="{FF2B5EF4-FFF2-40B4-BE49-F238E27FC236}">
                <a16:creationId xmlns:a16="http://schemas.microsoft.com/office/drawing/2014/main" id="{7048EFA9-DBA7-874F-9ECB-8B5F30297DD5}"/>
              </a:ext>
            </a:extLst>
          </p:cNvPr>
          <p:cNvCxnSpPr/>
          <p:nvPr userDrawn="1"/>
        </p:nvCxnSpPr>
        <p:spPr>
          <a:xfrm>
            <a:off x="6030119" y="1775776"/>
            <a:ext cx="715617" cy="0"/>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F128E71F-993D-E142-A391-8EE0A00675EB}"/>
              </a:ext>
            </a:extLst>
          </p:cNvPr>
          <p:cNvPicPr>
            <a:picLocks noChangeAspect="1"/>
          </p:cNvPicPr>
          <p:nvPr userDrawn="1"/>
        </p:nvPicPr>
        <p:blipFill>
          <a:blip r:embed="rId2"/>
          <a:stretch>
            <a:fillRect/>
          </a:stretch>
        </p:blipFill>
        <p:spPr>
          <a:xfrm>
            <a:off x="784800" y="6209355"/>
            <a:ext cx="219848" cy="277200"/>
          </a:xfrm>
          <a:prstGeom prst="rect">
            <a:avLst/>
          </a:prstGeom>
        </p:spPr>
      </p:pic>
      <p:pic>
        <p:nvPicPr>
          <p:cNvPr id="17" name="Picture 16">
            <a:extLst>
              <a:ext uri="{FF2B5EF4-FFF2-40B4-BE49-F238E27FC236}">
                <a16:creationId xmlns:a16="http://schemas.microsoft.com/office/drawing/2014/main" id="{D5CDD402-771A-C04B-9212-2FB1219FA14B}"/>
              </a:ext>
            </a:extLst>
          </p:cNvPr>
          <p:cNvPicPr>
            <a:picLocks noChangeAspect="1"/>
          </p:cNvPicPr>
          <p:nvPr userDrawn="1"/>
        </p:nvPicPr>
        <p:blipFill>
          <a:blip r:embed="rId3"/>
          <a:stretch>
            <a:fillRect/>
          </a:stretch>
        </p:blipFill>
        <p:spPr>
          <a:xfrm rot="5400000">
            <a:off x="4801575" y="5638498"/>
            <a:ext cx="604800" cy="1799280"/>
          </a:xfrm>
          <a:prstGeom prst="rect">
            <a:avLst/>
          </a:prstGeom>
        </p:spPr>
      </p:pic>
    </p:spTree>
    <p:extLst>
      <p:ext uri="{BB962C8B-B14F-4D97-AF65-F5344CB8AC3E}">
        <p14:creationId xmlns:p14="http://schemas.microsoft.com/office/powerpoint/2010/main" val="39459924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_Right Corsair_Green">
    <p:bg>
      <p:bgPr>
        <a:solidFill>
          <a:srgbClr val="39985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31FDD-790F-6248-8A1A-75645FA12AA4}"/>
              </a:ext>
            </a:extLst>
          </p:cNvPr>
          <p:cNvSpPr>
            <a:spLocks noGrp="1"/>
          </p:cNvSpPr>
          <p:nvPr>
            <p:ph type="title"/>
          </p:nvPr>
        </p:nvSpPr>
        <p:spPr>
          <a:xfrm>
            <a:off x="6030119" y="1229361"/>
            <a:ext cx="4860130" cy="509945"/>
          </a:xfrm>
        </p:spPr>
        <p:txBody>
          <a:bodyPr/>
          <a:lstStyle>
            <a:lvl1pPr>
              <a:defRPr>
                <a:solidFill>
                  <a:schemeClr val="bg1"/>
                </a:solidFill>
              </a:defRPr>
            </a:lvl1pPr>
          </a:lstStyle>
          <a:p>
            <a:r>
              <a:rPr lang="en-GB"/>
              <a:t>Click to edit Master title style</a:t>
            </a:r>
            <a:endParaRPr lang="en-US"/>
          </a:p>
        </p:txBody>
      </p:sp>
      <p:sp>
        <p:nvSpPr>
          <p:cNvPr id="3" name="Footer Placeholder 2">
            <a:extLst>
              <a:ext uri="{FF2B5EF4-FFF2-40B4-BE49-F238E27FC236}">
                <a16:creationId xmlns:a16="http://schemas.microsoft.com/office/drawing/2014/main" id="{26B07035-6DD4-EF45-8E43-5109EA20400C}"/>
              </a:ext>
            </a:extLst>
          </p:cNvPr>
          <p:cNvSpPr>
            <a:spLocks noGrp="1"/>
          </p:cNvSpPr>
          <p:nvPr>
            <p:ph type="ftr" sz="quarter" idx="10"/>
          </p:nvPr>
        </p:nvSpPr>
        <p:spPr/>
        <p:txBody>
          <a:bodyPr/>
          <a:lstStyle>
            <a:lvl1pPr>
              <a:defRPr>
                <a:solidFill>
                  <a:schemeClr val="bg1"/>
                </a:solidFill>
              </a:defRPr>
            </a:lvl1pPr>
          </a:lstStyle>
          <a:p>
            <a:r>
              <a:rPr lang="en-US"/>
              <a:t>Cheshire and Warrington LEP</a:t>
            </a:r>
          </a:p>
        </p:txBody>
      </p:sp>
      <p:sp>
        <p:nvSpPr>
          <p:cNvPr id="4" name="Slide Number Placeholder 3">
            <a:extLst>
              <a:ext uri="{FF2B5EF4-FFF2-40B4-BE49-F238E27FC236}">
                <a16:creationId xmlns:a16="http://schemas.microsoft.com/office/drawing/2014/main" id="{12FE4900-9D70-F845-AE68-6AF39DA6C99C}"/>
              </a:ext>
            </a:extLst>
          </p:cNvPr>
          <p:cNvSpPr>
            <a:spLocks noGrp="1"/>
          </p:cNvSpPr>
          <p:nvPr>
            <p:ph type="sldNum" sz="quarter" idx="11"/>
          </p:nvPr>
        </p:nvSpPr>
        <p:spPr/>
        <p:txBody>
          <a:bodyPr/>
          <a:lstStyle>
            <a:lvl1pPr>
              <a:defRPr>
                <a:solidFill>
                  <a:schemeClr val="bg1"/>
                </a:solidFill>
              </a:defRPr>
            </a:lvl1pPr>
          </a:lstStyle>
          <a:p>
            <a:r>
              <a:rPr lang="en-US"/>
              <a:t>Slide </a:t>
            </a:r>
            <a:fld id="{CDE96CC7-AEFB-B348-AD83-C40F922AD3C5}" type="slidenum">
              <a:rPr lang="en-US" smtClean="0"/>
              <a:pPr/>
              <a:t>‹#›</a:t>
            </a:fld>
            <a:endParaRPr lang="en-US"/>
          </a:p>
        </p:txBody>
      </p:sp>
      <p:sp>
        <p:nvSpPr>
          <p:cNvPr id="5" name="Picture Placeholder 6">
            <a:extLst>
              <a:ext uri="{FF2B5EF4-FFF2-40B4-BE49-F238E27FC236}">
                <a16:creationId xmlns:a16="http://schemas.microsoft.com/office/drawing/2014/main" id="{8F58DF37-EB91-A643-AC40-B6D6FA059F62}"/>
              </a:ext>
            </a:extLst>
          </p:cNvPr>
          <p:cNvSpPr>
            <a:spLocks noGrp="1"/>
          </p:cNvSpPr>
          <p:nvPr>
            <p:ph type="pic" sz="quarter" idx="13" hasCustomPrompt="1"/>
          </p:nvPr>
        </p:nvSpPr>
        <p:spPr>
          <a:xfrm>
            <a:off x="0" y="1203862"/>
            <a:ext cx="4860132" cy="4449225"/>
          </a:xfrm>
        </p:spPr>
        <p:txBody>
          <a:bodyPr lIns="360000" rIns="360000" anchor="ctr" anchorCtr="0"/>
          <a:lstStyle>
            <a:lvl1pPr marL="0" marR="0" indent="0" algn="l" defTabSz="904598" rtl="0" eaLnBrk="1" fontAlgn="auto" latinLnBrk="0" hangingPunct="1">
              <a:lnSpc>
                <a:spcPct val="90000"/>
              </a:lnSpc>
              <a:spcBef>
                <a:spcPts val="989"/>
              </a:spcBef>
              <a:spcAft>
                <a:spcPts val="0"/>
              </a:spcAft>
              <a:buClrTx/>
              <a:buSzTx/>
              <a:buFont typeface="Arial" panose="020B0604020202020204" pitchFamily="34" charset="0"/>
              <a:buNone/>
              <a:tabLst/>
              <a:defRPr>
                <a:solidFill>
                  <a:schemeClr val="bg1"/>
                </a:solidFill>
              </a:defRPr>
            </a:lvl1pPr>
          </a:lstStyle>
          <a:p>
            <a:pPr marL="226149" marR="0" lvl="0" indent="-226149" algn="l" defTabSz="904598" rtl="0" eaLnBrk="1" fontAlgn="auto" latinLnBrk="0" hangingPunct="1">
              <a:lnSpc>
                <a:spcPct val="90000"/>
              </a:lnSpc>
              <a:spcBef>
                <a:spcPts val="989"/>
              </a:spcBef>
              <a:spcAft>
                <a:spcPts val="0"/>
              </a:spcAft>
              <a:buClrTx/>
              <a:buSzTx/>
              <a:buFont typeface="Arial" panose="020B0604020202020204" pitchFamily="34" charset="0"/>
              <a:buChar char="•"/>
              <a:tabLst/>
              <a:defRPr/>
            </a:pPr>
            <a:r>
              <a:rPr lang="en-US"/>
              <a:t>Add a brand compliant picture, for more information check the QuickStart Guide</a:t>
            </a:r>
          </a:p>
        </p:txBody>
      </p:sp>
      <p:sp>
        <p:nvSpPr>
          <p:cNvPr id="8" name="Content Placeholder 9">
            <a:extLst>
              <a:ext uri="{FF2B5EF4-FFF2-40B4-BE49-F238E27FC236}">
                <a16:creationId xmlns:a16="http://schemas.microsoft.com/office/drawing/2014/main" id="{25ED66CF-5031-904D-B05A-5FDA51EF06E9}"/>
              </a:ext>
            </a:extLst>
          </p:cNvPr>
          <p:cNvSpPr>
            <a:spLocks noGrp="1"/>
          </p:cNvSpPr>
          <p:nvPr>
            <p:ph sz="quarter" idx="12"/>
          </p:nvPr>
        </p:nvSpPr>
        <p:spPr>
          <a:xfrm>
            <a:off x="6030119" y="1987200"/>
            <a:ext cx="4860000" cy="3650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0" name="Picture 9">
            <a:extLst>
              <a:ext uri="{FF2B5EF4-FFF2-40B4-BE49-F238E27FC236}">
                <a16:creationId xmlns:a16="http://schemas.microsoft.com/office/drawing/2014/main" id="{A08E8FE2-AB2B-6D44-A7EC-89A20FAC40FE}"/>
              </a:ext>
            </a:extLst>
          </p:cNvPr>
          <p:cNvPicPr>
            <a:picLocks noChangeAspect="1"/>
          </p:cNvPicPr>
          <p:nvPr userDrawn="1"/>
        </p:nvPicPr>
        <p:blipFill>
          <a:blip r:embed="rId2"/>
          <a:stretch>
            <a:fillRect/>
          </a:stretch>
        </p:blipFill>
        <p:spPr>
          <a:xfrm>
            <a:off x="784800" y="6209355"/>
            <a:ext cx="219848" cy="277200"/>
          </a:xfrm>
          <a:prstGeom prst="rect">
            <a:avLst/>
          </a:prstGeom>
        </p:spPr>
      </p:pic>
      <p:cxnSp>
        <p:nvCxnSpPr>
          <p:cNvPr id="11" name="Straight Connector 10">
            <a:extLst>
              <a:ext uri="{FF2B5EF4-FFF2-40B4-BE49-F238E27FC236}">
                <a16:creationId xmlns:a16="http://schemas.microsoft.com/office/drawing/2014/main" id="{0B9E00CC-44FA-AD4F-81E1-DBEDA4DBF38C}"/>
              </a:ext>
            </a:extLst>
          </p:cNvPr>
          <p:cNvCxnSpPr/>
          <p:nvPr userDrawn="1"/>
        </p:nvCxnSpPr>
        <p:spPr>
          <a:xfrm>
            <a:off x="6030119" y="1775776"/>
            <a:ext cx="715617" cy="0"/>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0F574A50-A9D5-8044-BE77-1482BEC398C0}"/>
              </a:ext>
            </a:extLst>
          </p:cNvPr>
          <p:cNvPicPr>
            <a:picLocks noChangeAspect="1"/>
          </p:cNvPicPr>
          <p:nvPr userDrawn="1"/>
        </p:nvPicPr>
        <p:blipFill>
          <a:blip r:embed="rId3"/>
          <a:stretch>
            <a:fillRect/>
          </a:stretch>
        </p:blipFill>
        <p:spPr>
          <a:xfrm>
            <a:off x="3746830" y="4500000"/>
            <a:ext cx="2573846" cy="2520001"/>
          </a:xfrm>
          <a:prstGeom prst="rect">
            <a:avLst/>
          </a:prstGeom>
        </p:spPr>
      </p:pic>
    </p:spTree>
    <p:extLst>
      <p:ext uri="{BB962C8B-B14F-4D97-AF65-F5344CB8AC3E}">
        <p14:creationId xmlns:p14="http://schemas.microsoft.com/office/powerpoint/2010/main" val="29071409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_Right Corsair_Hydro">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31FDD-790F-6248-8A1A-75645FA12AA4}"/>
              </a:ext>
            </a:extLst>
          </p:cNvPr>
          <p:cNvSpPr>
            <a:spLocks noGrp="1"/>
          </p:cNvSpPr>
          <p:nvPr>
            <p:ph type="title"/>
          </p:nvPr>
        </p:nvSpPr>
        <p:spPr>
          <a:xfrm>
            <a:off x="6030119" y="1229361"/>
            <a:ext cx="4860130" cy="509945"/>
          </a:xfrm>
        </p:spPr>
        <p:txBody>
          <a:bodyPr/>
          <a:lstStyle>
            <a:lvl1pPr>
              <a:defRPr>
                <a:solidFill>
                  <a:schemeClr val="bg1"/>
                </a:solidFill>
              </a:defRPr>
            </a:lvl1pPr>
          </a:lstStyle>
          <a:p>
            <a:r>
              <a:rPr lang="en-GB"/>
              <a:t>Click to edit Master title style</a:t>
            </a:r>
            <a:endParaRPr lang="en-US"/>
          </a:p>
        </p:txBody>
      </p:sp>
      <p:sp>
        <p:nvSpPr>
          <p:cNvPr id="3" name="Footer Placeholder 2">
            <a:extLst>
              <a:ext uri="{FF2B5EF4-FFF2-40B4-BE49-F238E27FC236}">
                <a16:creationId xmlns:a16="http://schemas.microsoft.com/office/drawing/2014/main" id="{26B07035-6DD4-EF45-8E43-5109EA20400C}"/>
              </a:ext>
            </a:extLst>
          </p:cNvPr>
          <p:cNvSpPr>
            <a:spLocks noGrp="1"/>
          </p:cNvSpPr>
          <p:nvPr>
            <p:ph type="ftr" sz="quarter" idx="10"/>
          </p:nvPr>
        </p:nvSpPr>
        <p:spPr/>
        <p:txBody>
          <a:bodyPr/>
          <a:lstStyle>
            <a:lvl1pPr>
              <a:defRPr>
                <a:solidFill>
                  <a:schemeClr val="bg1"/>
                </a:solidFill>
              </a:defRPr>
            </a:lvl1pPr>
          </a:lstStyle>
          <a:p>
            <a:r>
              <a:rPr lang="en-US"/>
              <a:t>Cheshire and Warrington LEP</a:t>
            </a:r>
          </a:p>
        </p:txBody>
      </p:sp>
      <p:sp>
        <p:nvSpPr>
          <p:cNvPr id="4" name="Slide Number Placeholder 3">
            <a:extLst>
              <a:ext uri="{FF2B5EF4-FFF2-40B4-BE49-F238E27FC236}">
                <a16:creationId xmlns:a16="http://schemas.microsoft.com/office/drawing/2014/main" id="{12FE4900-9D70-F845-AE68-6AF39DA6C99C}"/>
              </a:ext>
            </a:extLst>
          </p:cNvPr>
          <p:cNvSpPr>
            <a:spLocks noGrp="1"/>
          </p:cNvSpPr>
          <p:nvPr>
            <p:ph type="sldNum" sz="quarter" idx="11"/>
          </p:nvPr>
        </p:nvSpPr>
        <p:spPr/>
        <p:txBody>
          <a:bodyPr/>
          <a:lstStyle>
            <a:lvl1pPr>
              <a:defRPr>
                <a:solidFill>
                  <a:schemeClr val="bg1"/>
                </a:solidFill>
              </a:defRPr>
            </a:lvl1pPr>
          </a:lstStyle>
          <a:p>
            <a:r>
              <a:rPr lang="en-US"/>
              <a:t>Slide </a:t>
            </a:r>
            <a:fld id="{CDE96CC7-AEFB-B348-AD83-C40F922AD3C5}" type="slidenum">
              <a:rPr lang="en-US" smtClean="0"/>
              <a:pPr/>
              <a:t>‹#›</a:t>
            </a:fld>
            <a:endParaRPr lang="en-US"/>
          </a:p>
        </p:txBody>
      </p:sp>
      <p:sp>
        <p:nvSpPr>
          <p:cNvPr id="5" name="Picture Placeholder 6">
            <a:extLst>
              <a:ext uri="{FF2B5EF4-FFF2-40B4-BE49-F238E27FC236}">
                <a16:creationId xmlns:a16="http://schemas.microsoft.com/office/drawing/2014/main" id="{8F58DF37-EB91-A643-AC40-B6D6FA059F62}"/>
              </a:ext>
            </a:extLst>
          </p:cNvPr>
          <p:cNvSpPr>
            <a:spLocks noGrp="1"/>
          </p:cNvSpPr>
          <p:nvPr>
            <p:ph type="pic" sz="quarter" idx="13" hasCustomPrompt="1"/>
          </p:nvPr>
        </p:nvSpPr>
        <p:spPr>
          <a:xfrm>
            <a:off x="0" y="1203862"/>
            <a:ext cx="4860132" cy="4449225"/>
          </a:xfrm>
        </p:spPr>
        <p:txBody>
          <a:bodyPr lIns="360000" rIns="360000" anchor="ctr" anchorCtr="0"/>
          <a:lstStyle>
            <a:lvl1pPr marL="0" marR="0" indent="0" algn="l" defTabSz="904598" rtl="0" eaLnBrk="1" fontAlgn="auto" latinLnBrk="0" hangingPunct="1">
              <a:lnSpc>
                <a:spcPct val="90000"/>
              </a:lnSpc>
              <a:spcBef>
                <a:spcPts val="989"/>
              </a:spcBef>
              <a:spcAft>
                <a:spcPts val="0"/>
              </a:spcAft>
              <a:buClrTx/>
              <a:buSzTx/>
              <a:buFont typeface="Arial" panose="020B0604020202020204" pitchFamily="34" charset="0"/>
              <a:buNone/>
              <a:tabLst/>
              <a:defRPr>
                <a:solidFill>
                  <a:schemeClr val="bg1"/>
                </a:solidFill>
              </a:defRPr>
            </a:lvl1pPr>
          </a:lstStyle>
          <a:p>
            <a:pPr marL="226149" marR="0" lvl="0" indent="-226149" algn="l" defTabSz="904598" rtl="0" eaLnBrk="1" fontAlgn="auto" latinLnBrk="0" hangingPunct="1">
              <a:lnSpc>
                <a:spcPct val="90000"/>
              </a:lnSpc>
              <a:spcBef>
                <a:spcPts val="989"/>
              </a:spcBef>
              <a:spcAft>
                <a:spcPts val="0"/>
              </a:spcAft>
              <a:buClrTx/>
              <a:buSzTx/>
              <a:buFont typeface="Arial" panose="020B0604020202020204" pitchFamily="34" charset="0"/>
              <a:buChar char="•"/>
              <a:tabLst/>
              <a:defRPr/>
            </a:pPr>
            <a:r>
              <a:rPr lang="en-US"/>
              <a:t>Add a brand compliant picture, for more information check the QuickStart Guide</a:t>
            </a:r>
          </a:p>
        </p:txBody>
      </p:sp>
      <p:sp>
        <p:nvSpPr>
          <p:cNvPr id="8" name="Content Placeholder 9">
            <a:extLst>
              <a:ext uri="{FF2B5EF4-FFF2-40B4-BE49-F238E27FC236}">
                <a16:creationId xmlns:a16="http://schemas.microsoft.com/office/drawing/2014/main" id="{25ED66CF-5031-904D-B05A-5FDA51EF06E9}"/>
              </a:ext>
            </a:extLst>
          </p:cNvPr>
          <p:cNvSpPr>
            <a:spLocks noGrp="1"/>
          </p:cNvSpPr>
          <p:nvPr>
            <p:ph sz="quarter" idx="12"/>
          </p:nvPr>
        </p:nvSpPr>
        <p:spPr>
          <a:xfrm>
            <a:off x="6030119" y="1987200"/>
            <a:ext cx="4860000" cy="3650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0" name="Picture 9">
            <a:extLst>
              <a:ext uri="{FF2B5EF4-FFF2-40B4-BE49-F238E27FC236}">
                <a16:creationId xmlns:a16="http://schemas.microsoft.com/office/drawing/2014/main" id="{A08E8FE2-AB2B-6D44-A7EC-89A20FAC40FE}"/>
              </a:ext>
            </a:extLst>
          </p:cNvPr>
          <p:cNvPicPr>
            <a:picLocks noChangeAspect="1"/>
          </p:cNvPicPr>
          <p:nvPr userDrawn="1"/>
        </p:nvPicPr>
        <p:blipFill>
          <a:blip r:embed="rId2"/>
          <a:stretch>
            <a:fillRect/>
          </a:stretch>
        </p:blipFill>
        <p:spPr>
          <a:xfrm>
            <a:off x="784800" y="6209355"/>
            <a:ext cx="219848" cy="277200"/>
          </a:xfrm>
          <a:prstGeom prst="rect">
            <a:avLst/>
          </a:prstGeom>
        </p:spPr>
      </p:pic>
      <p:cxnSp>
        <p:nvCxnSpPr>
          <p:cNvPr id="11" name="Straight Connector 10">
            <a:extLst>
              <a:ext uri="{FF2B5EF4-FFF2-40B4-BE49-F238E27FC236}">
                <a16:creationId xmlns:a16="http://schemas.microsoft.com/office/drawing/2014/main" id="{0B9E00CC-44FA-AD4F-81E1-DBEDA4DBF38C}"/>
              </a:ext>
            </a:extLst>
          </p:cNvPr>
          <p:cNvCxnSpPr/>
          <p:nvPr userDrawn="1"/>
        </p:nvCxnSpPr>
        <p:spPr>
          <a:xfrm>
            <a:off x="6030119" y="1775776"/>
            <a:ext cx="715617" cy="0"/>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0F574A50-A9D5-8044-BE77-1482BEC398C0}"/>
              </a:ext>
            </a:extLst>
          </p:cNvPr>
          <p:cNvPicPr>
            <a:picLocks noChangeAspect="1"/>
          </p:cNvPicPr>
          <p:nvPr userDrawn="1"/>
        </p:nvPicPr>
        <p:blipFill>
          <a:blip r:embed="rId3"/>
          <a:stretch>
            <a:fillRect/>
          </a:stretch>
        </p:blipFill>
        <p:spPr>
          <a:xfrm>
            <a:off x="3746830" y="4500000"/>
            <a:ext cx="2573846" cy="2520001"/>
          </a:xfrm>
          <a:prstGeom prst="rect">
            <a:avLst/>
          </a:prstGeom>
        </p:spPr>
      </p:pic>
    </p:spTree>
    <p:extLst>
      <p:ext uri="{BB962C8B-B14F-4D97-AF65-F5344CB8AC3E}">
        <p14:creationId xmlns:p14="http://schemas.microsoft.com/office/powerpoint/2010/main" val="3793825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_Right Corsair_Rave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31FDD-790F-6248-8A1A-75645FA12AA4}"/>
              </a:ext>
            </a:extLst>
          </p:cNvPr>
          <p:cNvSpPr>
            <a:spLocks noGrp="1"/>
          </p:cNvSpPr>
          <p:nvPr>
            <p:ph type="title"/>
          </p:nvPr>
        </p:nvSpPr>
        <p:spPr>
          <a:xfrm>
            <a:off x="6030119" y="1229361"/>
            <a:ext cx="4860130" cy="509945"/>
          </a:xfrm>
        </p:spPr>
        <p:txBody>
          <a:bodyPr/>
          <a:lstStyle>
            <a:lvl1pPr>
              <a:defRPr>
                <a:solidFill>
                  <a:schemeClr val="bg1"/>
                </a:solidFill>
              </a:defRPr>
            </a:lvl1pPr>
          </a:lstStyle>
          <a:p>
            <a:r>
              <a:rPr lang="en-GB"/>
              <a:t>Click to edit Master title style</a:t>
            </a:r>
            <a:endParaRPr lang="en-US"/>
          </a:p>
        </p:txBody>
      </p:sp>
      <p:sp>
        <p:nvSpPr>
          <p:cNvPr id="3" name="Footer Placeholder 2">
            <a:extLst>
              <a:ext uri="{FF2B5EF4-FFF2-40B4-BE49-F238E27FC236}">
                <a16:creationId xmlns:a16="http://schemas.microsoft.com/office/drawing/2014/main" id="{26B07035-6DD4-EF45-8E43-5109EA20400C}"/>
              </a:ext>
            </a:extLst>
          </p:cNvPr>
          <p:cNvSpPr>
            <a:spLocks noGrp="1"/>
          </p:cNvSpPr>
          <p:nvPr>
            <p:ph type="ftr" sz="quarter" idx="10"/>
          </p:nvPr>
        </p:nvSpPr>
        <p:spPr/>
        <p:txBody>
          <a:bodyPr/>
          <a:lstStyle>
            <a:lvl1pPr>
              <a:defRPr>
                <a:solidFill>
                  <a:schemeClr val="bg1"/>
                </a:solidFill>
              </a:defRPr>
            </a:lvl1pPr>
          </a:lstStyle>
          <a:p>
            <a:r>
              <a:rPr lang="en-US"/>
              <a:t>Cheshire and Warrington LEP</a:t>
            </a:r>
          </a:p>
        </p:txBody>
      </p:sp>
      <p:sp>
        <p:nvSpPr>
          <p:cNvPr id="4" name="Slide Number Placeholder 3">
            <a:extLst>
              <a:ext uri="{FF2B5EF4-FFF2-40B4-BE49-F238E27FC236}">
                <a16:creationId xmlns:a16="http://schemas.microsoft.com/office/drawing/2014/main" id="{12FE4900-9D70-F845-AE68-6AF39DA6C99C}"/>
              </a:ext>
            </a:extLst>
          </p:cNvPr>
          <p:cNvSpPr>
            <a:spLocks noGrp="1"/>
          </p:cNvSpPr>
          <p:nvPr>
            <p:ph type="sldNum" sz="quarter" idx="11"/>
          </p:nvPr>
        </p:nvSpPr>
        <p:spPr/>
        <p:txBody>
          <a:bodyPr/>
          <a:lstStyle>
            <a:lvl1pPr>
              <a:defRPr>
                <a:solidFill>
                  <a:schemeClr val="bg1"/>
                </a:solidFill>
              </a:defRPr>
            </a:lvl1pPr>
          </a:lstStyle>
          <a:p>
            <a:r>
              <a:rPr lang="en-US"/>
              <a:t>Slide </a:t>
            </a:r>
            <a:fld id="{CDE96CC7-AEFB-B348-AD83-C40F922AD3C5}" type="slidenum">
              <a:rPr lang="en-US" smtClean="0"/>
              <a:pPr/>
              <a:t>‹#›</a:t>
            </a:fld>
            <a:endParaRPr lang="en-US"/>
          </a:p>
        </p:txBody>
      </p:sp>
      <p:sp>
        <p:nvSpPr>
          <p:cNvPr id="5" name="Picture Placeholder 6">
            <a:extLst>
              <a:ext uri="{FF2B5EF4-FFF2-40B4-BE49-F238E27FC236}">
                <a16:creationId xmlns:a16="http://schemas.microsoft.com/office/drawing/2014/main" id="{8F58DF37-EB91-A643-AC40-B6D6FA059F62}"/>
              </a:ext>
            </a:extLst>
          </p:cNvPr>
          <p:cNvSpPr>
            <a:spLocks noGrp="1"/>
          </p:cNvSpPr>
          <p:nvPr>
            <p:ph type="pic" sz="quarter" idx="13" hasCustomPrompt="1"/>
          </p:nvPr>
        </p:nvSpPr>
        <p:spPr>
          <a:xfrm>
            <a:off x="0" y="1203862"/>
            <a:ext cx="4860132" cy="4449225"/>
          </a:xfrm>
        </p:spPr>
        <p:txBody>
          <a:bodyPr lIns="360000" rIns="360000" anchor="ctr" anchorCtr="0"/>
          <a:lstStyle>
            <a:lvl1pPr marL="0" marR="0" indent="0" algn="l" defTabSz="904598" rtl="0" eaLnBrk="1" fontAlgn="auto" latinLnBrk="0" hangingPunct="1">
              <a:lnSpc>
                <a:spcPct val="90000"/>
              </a:lnSpc>
              <a:spcBef>
                <a:spcPts val="989"/>
              </a:spcBef>
              <a:spcAft>
                <a:spcPts val="0"/>
              </a:spcAft>
              <a:buClrTx/>
              <a:buSzTx/>
              <a:buFont typeface="Arial" panose="020B0604020202020204" pitchFamily="34" charset="0"/>
              <a:buNone/>
              <a:tabLst/>
              <a:defRPr>
                <a:solidFill>
                  <a:schemeClr val="bg1"/>
                </a:solidFill>
              </a:defRPr>
            </a:lvl1pPr>
          </a:lstStyle>
          <a:p>
            <a:pPr marL="226149" marR="0" lvl="0" indent="-226149" algn="l" defTabSz="904598" rtl="0" eaLnBrk="1" fontAlgn="auto" latinLnBrk="0" hangingPunct="1">
              <a:lnSpc>
                <a:spcPct val="90000"/>
              </a:lnSpc>
              <a:spcBef>
                <a:spcPts val="989"/>
              </a:spcBef>
              <a:spcAft>
                <a:spcPts val="0"/>
              </a:spcAft>
              <a:buClrTx/>
              <a:buSzTx/>
              <a:buFont typeface="Arial" panose="020B0604020202020204" pitchFamily="34" charset="0"/>
              <a:buChar char="•"/>
              <a:tabLst/>
              <a:defRPr/>
            </a:pPr>
            <a:r>
              <a:rPr lang="en-US"/>
              <a:t>Add a brand compliant picture, for more information check the QuickStart Guide</a:t>
            </a:r>
          </a:p>
        </p:txBody>
      </p:sp>
      <p:pic>
        <p:nvPicPr>
          <p:cNvPr id="7" name="Picture 6">
            <a:extLst>
              <a:ext uri="{FF2B5EF4-FFF2-40B4-BE49-F238E27FC236}">
                <a16:creationId xmlns:a16="http://schemas.microsoft.com/office/drawing/2014/main" id="{69AE534D-D31E-E44F-8312-CBE8C2BBBA55}"/>
              </a:ext>
            </a:extLst>
          </p:cNvPr>
          <p:cNvPicPr>
            <a:picLocks noChangeAspect="1"/>
          </p:cNvPicPr>
          <p:nvPr userDrawn="1"/>
        </p:nvPicPr>
        <p:blipFill>
          <a:blip r:embed="rId2"/>
          <a:stretch>
            <a:fillRect/>
          </a:stretch>
        </p:blipFill>
        <p:spPr>
          <a:xfrm>
            <a:off x="3746830" y="4500000"/>
            <a:ext cx="2573846" cy="2520000"/>
          </a:xfrm>
          <a:prstGeom prst="rect">
            <a:avLst/>
          </a:prstGeom>
        </p:spPr>
      </p:pic>
      <p:sp>
        <p:nvSpPr>
          <p:cNvPr id="8" name="Content Placeholder 9">
            <a:extLst>
              <a:ext uri="{FF2B5EF4-FFF2-40B4-BE49-F238E27FC236}">
                <a16:creationId xmlns:a16="http://schemas.microsoft.com/office/drawing/2014/main" id="{25ED66CF-5031-904D-B05A-5FDA51EF06E9}"/>
              </a:ext>
            </a:extLst>
          </p:cNvPr>
          <p:cNvSpPr>
            <a:spLocks noGrp="1"/>
          </p:cNvSpPr>
          <p:nvPr>
            <p:ph sz="quarter" idx="12"/>
          </p:nvPr>
        </p:nvSpPr>
        <p:spPr>
          <a:xfrm>
            <a:off x="6030119" y="1987200"/>
            <a:ext cx="4860000" cy="3650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0" name="Picture 9">
            <a:extLst>
              <a:ext uri="{FF2B5EF4-FFF2-40B4-BE49-F238E27FC236}">
                <a16:creationId xmlns:a16="http://schemas.microsoft.com/office/drawing/2014/main" id="{A08E8FE2-AB2B-6D44-A7EC-89A20FAC40FE}"/>
              </a:ext>
            </a:extLst>
          </p:cNvPr>
          <p:cNvPicPr>
            <a:picLocks noChangeAspect="1"/>
          </p:cNvPicPr>
          <p:nvPr userDrawn="1"/>
        </p:nvPicPr>
        <p:blipFill>
          <a:blip r:embed="rId3"/>
          <a:stretch>
            <a:fillRect/>
          </a:stretch>
        </p:blipFill>
        <p:spPr>
          <a:xfrm>
            <a:off x="784800" y="6209355"/>
            <a:ext cx="219848" cy="277200"/>
          </a:xfrm>
          <a:prstGeom prst="rect">
            <a:avLst/>
          </a:prstGeom>
        </p:spPr>
      </p:pic>
      <p:cxnSp>
        <p:nvCxnSpPr>
          <p:cNvPr id="11" name="Straight Connector 10">
            <a:extLst>
              <a:ext uri="{FF2B5EF4-FFF2-40B4-BE49-F238E27FC236}">
                <a16:creationId xmlns:a16="http://schemas.microsoft.com/office/drawing/2014/main" id="{0B9E00CC-44FA-AD4F-81E1-DBEDA4DBF38C}"/>
              </a:ext>
            </a:extLst>
          </p:cNvPr>
          <p:cNvCxnSpPr/>
          <p:nvPr userDrawn="1"/>
        </p:nvCxnSpPr>
        <p:spPr>
          <a:xfrm>
            <a:off x="6030119" y="1775776"/>
            <a:ext cx="715617" cy="0"/>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79922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EndSlide_White Domain">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793881-C0B3-BE40-BE8D-D0D05ED57976}"/>
              </a:ext>
            </a:extLst>
          </p:cNvPr>
          <p:cNvSpPr txBox="1"/>
          <p:nvPr userDrawn="1"/>
        </p:nvSpPr>
        <p:spPr>
          <a:xfrm rot="16200000">
            <a:off x="-993913" y="3266380"/>
            <a:ext cx="3763618" cy="307777"/>
          </a:xfrm>
          <a:prstGeom prst="rect">
            <a:avLst/>
          </a:prstGeom>
          <a:noFill/>
        </p:spPr>
        <p:txBody>
          <a:bodyPr wrap="square" rtlCol="0">
            <a:spAutoFit/>
          </a:bodyPr>
          <a:lstStyle/>
          <a:p>
            <a:pPr algn="ctr"/>
            <a:r>
              <a:rPr lang="en-US" sz="1400" b="1" err="1">
                <a:solidFill>
                  <a:srgbClr val="545859"/>
                </a:solidFill>
                <a:latin typeface="Manrope" pitchFamily="2" charset="0"/>
              </a:rPr>
              <a:t>cheshireandwarrington.com</a:t>
            </a:r>
            <a:endParaRPr lang="en-US" sz="1400" b="1">
              <a:solidFill>
                <a:srgbClr val="545859"/>
              </a:solidFill>
              <a:latin typeface="Manrope" pitchFamily="2" charset="0"/>
            </a:endParaRPr>
          </a:p>
        </p:txBody>
      </p:sp>
    </p:spTree>
    <p:extLst>
      <p:ext uri="{BB962C8B-B14F-4D97-AF65-F5344CB8AC3E}">
        <p14:creationId xmlns:p14="http://schemas.microsoft.com/office/powerpoint/2010/main" val="16345352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EndSlide_White Addres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793881-C0B3-BE40-BE8D-D0D05ED57976}"/>
              </a:ext>
            </a:extLst>
          </p:cNvPr>
          <p:cNvSpPr txBox="1"/>
          <p:nvPr userDrawn="1"/>
        </p:nvSpPr>
        <p:spPr>
          <a:xfrm rot="16200000">
            <a:off x="-993913" y="3266380"/>
            <a:ext cx="3763618" cy="307777"/>
          </a:xfrm>
          <a:prstGeom prst="rect">
            <a:avLst/>
          </a:prstGeom>
          <a:noFill/>
        </p:spPr>
        <p:txBody>
          <a:bodyPr wrap="square" rtlCol="0">
            <a:spAutoFit/>
          </a:bodyPr>
          <a:lstStyle/>
          <a:p>
            <a:pPr algn="ctr"/>
            <a:r>
              <a:rPr lang="en-US" sz="1400" b="1" err="1">
                <a:solidFill>
                  <a:srgbClr val="545859"/>
                </a:solidFill>
                <a:latin typeface="Manrope" pitchFamily="2" charset="0"/>
              </a:rPr>
              <a:t>cheshireandwarrington.com</a:t>
            </a:r>
            <a:endParaRPr lang="en-US" sz="1400" b="1">
              <a:solidFill>
                <a:srgbClr val="545859"/>
              </a:solidFill>
              <a:latin typeface="Manrope" pitchFamily="2" charset="0"/>
            </a:endParaRPr>
          </a:p>
        </p:txBody>
      </p:sp>
      <p:sp>
        <p:nvSpPr>
          <p:cNvPr id="4" name="TextBox 3">
            <a:extLst>
              <a:ext uri="{FF2B5EF4-FFF2-40B4-BE49-F238E27FC236}">
                <a16:creationId xmlns:a16="http://schemas.microsoft.com/office/drawing/2014/main" id="{E59283BE-BAF0-9841-814A-BF1702680676}"/>
              </a:ext>
            </a:extLst>
          </p:cNvPr>
          <p:cNvSpPr txBox="1"/>
          <p:nvPr userDrawn="1"/>
        </p:nvSpPr>
        <p:spPr>
          <a:xfrm rot="16200000">
            <a:off x="-1283690" y="3281770"/>
            <a:ext cx="4958732" cy="276999"/>
          </a:xfrm>
          <a:prstGeom prst="rect">
            <a:avLst/>
          </a:prstGeom>
          <a:noFill/>
        </p:spPr>
        <p:txBody>
          <a:bodyPr wrap="square" rtlCol="0">
            <a:spAutoFit/>
          </a:bodyPr>
          <a:lstStyle/>
          <a:p>
            <a:pPr algn="ctr"/>
            <a:r>
              <a:rPr lang="en-US" sz="1200" b="0">
                <a:solidFill>
                  <a:srgbClr val="545859"/>
                </a:solidFill>
                <a:latin typeface="Manrope" pitchFamily="2" charset="0"/>
              </a:rPr>
              <a:t>Wyvern House, The </a:t>
            </a:r>
            <a:r>
              <a:rPr lang="en-US" sz="1200" b="0" err="1">
                <a:solidFill>
                  <a:srgbClr val="545859"/>
                </a:solidFill>
                <a:latin typeface="Manrope" pitchFamily="2" charset="0"/>
              </a:rPr>
              <a:t>Drumber</a:t>
            </a:r>
            <a:r>
              <a:rPr lang="en-US" sz="1200" b="0">
                <a:solidFill>
                  <a:srgbClr val="545859"/>
                </a:solidFill>
                <a:latin typeface="Manrope" pitchFamily="2" charset="0"/>
              </a:rPr>
              <a:t>, Winsford, CW7 1AH</a:t>
            </a:r>
          </a:p>
        </p:txBody>
      </p:sp>
    </p:spTree>
    <p:extLst>
      <p:ext uri="{BB962C8B-B14F-4D97-AF65-F5344CB8AC3E}">
        <p14:creationId xmlns:p14="http://schemas.microsoft.com/office/powerpoint/2010/main" val="28256768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EndSlide_White Email">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793881-C0B3-BE40-BE8D-D0D05ED57976}"/>
              </a:ext>
            </a:extLst>
          </p:cNvPr>
          <p:cNvSpPr txBox="1"/>
          <p:nvPr userDrawn="1"/>
        </p:nvSpPr>
        <p:spPr>
          <a:xfrm rot="16200000">
            <a:off x="-993913" y="3266380"/>
            <a:ext cx="3763618" cy="307777"/>
          </a:xfrm>
          <a:prstGeom prst="rect">
            <a:avLst/>
          </a:prstGeom>
          <a:noFill/>
        </p:spPr>
        <p:txBody>
          <a:bodyPr wrap="square" rtlCol="0">
            <a:spAutoFit/>
          </a:bodyPr>
          <a:lstStyle/>
          <a:p>
            <a:pPr algn="ctr"/>
            <a:r>
              <a:rPr lang="en-US" sz="1400" b="1" err="1">
                <a:solidFill>
                  <a:srgbClr val="545859"/>
                </a:solidFill>
                <a:latin typeface="Manrope" pitchFamily="2" charset="0"/>
              </a:rPr>
              <a:t>cheshireandwarrington.com</a:t>
            </a:r>
            <a:endParaRPr lang="en-US" sz="1400" b="1">
              <a:solidFill>
                <a:srgbClr val="545859"/>
              </a:solidFill>
              <a:latin typeface="Manrope" pitchFamily="2" charset="0"/>
            </a:endParaRPr>
          </a:p>
        </p:txBody>
      </p:sp>
      <p:sp>
        <p:nvSpPr>
          <p:cNvPr id="4" name="TextBox 3">
            <a:extLst>
              <a:ext uri="{FF2B5EF4-FFF2-40B4-BE49-F238E27FC236}">
                <a16:creationId xmlns:a16="http://schemas.microsoft.com/office/drawing/2014/main" id="{E59283BE-BAF0-9841-814A-BF1702680676}"/>
              </a:ext>
            </a:extLst>
          </p:cNvPr>
          <p:cNvSpPr txBox="1"/>
          <p:nvPr userDrawn="1"/>
        </p:nvSpPr>
        <p:spPr>
          <a:xfrm rot="16200000">
            <a:off x="-1283690" y="3281770"/>
            <a:ext cx="4958732" cy="276999"/>
          </a:xfrm>
          <a:prstGeom prst="rect">
            <a:avLst/>
          </a:prstGeom>
          <a:noFill/>
        </p:spPr>
        <p:txBody>
          <a:bodyPr wrap="square" rtlCol="0">
            <a:spAutoFit/>
          </a:bodyPr>
          <a:lstStyle/>
          <a:p>
            <a:pPr algn="ctr"/>
            <a:r>
              <a:rPr lang="en-US" sz="1200" b="0" err="1">
                <a:solidFill>
                  <a:srgbClr val="545859"/>
                </a:solidFill>
                <a:latin typeface="Manrope" pitchFamily="2" charset="0"/>
              </a:rPr>
              <a:t>info@cheshireandwarrington.com</a:t>
            </a:r>
            <a:endParaRPr lang="en-US" sz="1200" b="0">
              <a:solidFill>
                <a:srgbClr val="545859"/>
              </a:solidFill>
              <a:latin typeface="Manrope" pitchFamily="2" charset="0"/>
            </a:endParaRPr>
          </a:p>
        </p:txBody>
      </p:sp>
    </p:spTree>
    <p:extLst>
      <p:ext uri="{BB962C8B-B14F-4D97-AF65-F5344CB8AC3E}">
        <p14:creationId xmlns:p14="http://schemas.microsoft.com/office/powerpoint/2010/main" val="37938967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EndSlide_Pearl Domain">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793881-C0B3-BE40-BE8D-D0D05ED57976}"/>
              </a:ext>
            </a:extLst>
          </p:cNvPr>
          <p:cNvSpPr txBox="1"/>
          <p:nvPr userDrawn="1"/>
        </p:nvSpPr>
        <p:spPr>
          <a:xfrm rot="16200000">
            <a:off x="-993913" y="3266380"/>
            <a:ext cx="3763618" cy="307777"/>
          </a:xfrm>
          <a:prstGeom prst="rect">
            <a:avLst/>
          </a:prstGeom>
          <a:noFill/>
        </p:spPr>
        <p:txBody>
          <a:bodyPr wrap="square" rtlCol="0">
            <a:spAutoFit/>
          </a:bodyPr>
          <a:lstStyle/>
          <a:p>
            <a:pPr algn="ctr"/>
            <a:r>
              <a:rPr lang="en-US" sz="1400" b="1" err="1">
                <a:solidFill>
                  <a:srgbClr val="545859"/>
                </a:solidFill>
                <a:latin typeface="Manrope" pitchFamily="2" charset="0"/>
              </a:rPr>
              <a:t>cheshireandwarrington.com</a:t>
            </a:r>
            <a:endParaRPr lang="en-US" sz="1400" b="1">
              <a:solidFill>
                <a:srgbClr val="545859"/>
              </a:solidFill>
              <a:latin typeface="Manrope" pitchFamily="2" charset="0"/>
            </a:endParaRPr>
          </a:p>
        </p:txBody>
      </p:sp>
    </p:spTree>
    <p:extLst>
      <p:ext uri="{BB962C8B-B14F-4D97-AF65-F5344CB8AC3E}">
        <p14:creationId xmlns:p14="http://schemas.microsoft.com/office/powerpoint/2010/main" val="36032379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EndSlide_Pearl Addres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793881-C0B3-BE40-BE8D-D0D05ED57976}"/>
              </a:ext>
            </a:extLst>
          </p:cNvPr>
          <p:cNvSpPr txBox="1"/>
          <p:nvPr userDrawn="1"/>
        </p:nvSpPr>
        <p:spPr>
          <a:xfrm rot="16200000">
            <a:off x="-993913" y="3266380"/>
            <a:ext cx="3763618" cy="307777"/>
          </a:xfrm>
          <a:prstGeom prst="rect">
            <a:avLst/>
          </a:prstGeom>
          <a:noFill/>
        </p:spPr>
        <p:txBody>
          <a:bodyPr wrap="square" rtlCol="0">
            <a:spAutoFit/>
          </a:bodyPr>
          <a:lstStyle/>
          <a:p>
            <a:pPr algn="ctr"/>
            <a:r>
              <a:rPr lang="en-US" sz="1400" b="1" err="1">
                <a:solidFill>
                  <a:srgbClr val="545859"/>
                </a:solidFill>
                <a:latin typeface="Manrope" pitchFamily="2" charset="0"/>
              </a:rPr>
              <a:t>cheshireandwarrington.com</a:t>
            </a:r>
            <a:endParaRPr lang="en-US" sz="1400" b="1">
              <a:solidFill>
                <a:srgbClr val="545859"/>
              </a:solidFill>
              <a:latin typeface="Manrope" pitchFamily="2" charset="0"/>
            </a:endParaRPr>
          </a:p>
        </p:txBody>
      </p:sp>
      <p:sp>
        <p:nvSpPr>
          <p:cNvPr id="4" name="TextBox 3">
            <a:extLst>
              <a:ext uri="{FF2B5EF4-FFF2-40B4-BE49-F238E27FC236}">
                <a16:creationId xmlns:a16="http://schemas.microsoft.com/office/drawing/2014/main" id="{E59283BE-BAF0-9841-814A-BF1702680676}"/>
              </a:ext>
            </a:extLst>
          </p:cNvPr>
          <p:cNvSpPr txBox="1"/>
          <p:nvPr userDrawn="1"/>
        </p:nvSpPr>
        <p:spPr>
          <a:xfrm rot="16200000">
            <a:off x="-1283690" y="3281770"/>
            <a:ext cx="4958732" cy="276999"/>
          </a:xfrm>
          <a:prstGeom prst="rect">
            <a:avLst/>
          </a:prstGeom>
          <a:noFill/>
        </p:spPr>
        <p:txBody>
          <a:bodyPr wrap="square" rtlCol="0">
            <a:spAutoFit/>
          </a:bodyPr>
          <a:lstStyle/>
          <a:p>
            <a:pPr algn="ctr"/>
            <a:r>
              <a:rPr lang="en-US" sz="1200" b="0">
                <a:solidFill>
                  <a:srgbClr val="545859"/>
                </a:solidFill>
                <a:latin typeface="Manrope" pitchFamily="2" charset="0"/>
              </a:rPr>
              <a:t>Wyvern House, The </a:t>
            </a:r>
            <a:r>
              <a:rPr lang="en-US" sz="1200" b="0" err="1">
                <a:solidFill>
                  <a:srgbClr val="545859"/>
                </a:solidFill>
                <a:latin typeface="Manrope" pitchFamily="2" charset="0"/>
              </a:rPr>
              <a:t>Drumber</a:t>
            </a:r>
            <a:r>
              <a:rPr lang="en-US" sz="1200" b="0">
                <a:solidFill>
                  <a:srgbClr val="545859"/>
                </a:solidFill>
                <a:latin typeface="Manrope" pitchFamily="2" charset="0"/>
              </a:rPr>
              <a:t>, Winsford, CW7 1AH</a:t>
            </a:r>
          </a:p>
        </p:txBody>
      </p:sp>
    </p:spTree>
    <p:extLst>
      <p:ext uri="{BB962C8B-B14F-4D97-AF65-F5344CB8AC3E}">
        <p14:creationId xmlns:p14="http://schemas.microsoft.com/office/powerpoint/2010/main" val="2379501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79A6A-29EA-FD48-B04D-ABD5DC521A5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436CE5E-81B4-C45C-AE23-5721D0DE55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0209A4-E711-6151-6B34-81E89121021C}"/>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90F6F8EE-C97E-007E-7B24-C3B12220F8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4C26487-B887-7FA0-907F-0E268623D077}"/>
              </a:ext>
            </a:extLst>
          </p:cNvPr>
          <p:cNvSpPr>
            <a:spLocks noGrp="1"/>
          </p:cNvSpPr>
          <p:nvPr>
            <p:ph type="sldNum" sz="quarter" idx="12"/>
          </p:nvPr>
        </p:nvSpPr>
        <p:spPr/>
        <p:txBody>
          <a:bodyPr/>
          <a:lstStyle/>
          <a:p>
            <a:fld id="{A4F5145C-2BD9-4651-BC52-97399D1A9F36}" type="slidenum">
              <a:rPr lang="en-GB" smtClean="0"/>
              <a:t>‹#›</a:t>
            </a:fld>
            <a:endParaRPr lang="en-GB"/>
          </a:p>
        </p:txBody>
      </p:sp>
      <p:pic>
        <p:nvPicPr>
          <p:cNvPr id="7" name="Picture 6">
            <a:extLst>
              <a:ext uri="{FF2B5EF4-FFF2-40B4-BE49-F238E27FC236}">
                <a16:creationId xmlns:a16="http://schemas.microsoft.com/office/drawing/2014/main" id="{7DCCF3CF-3E64-904A-ECFA-A9C135A7D873}"/>
              </a:ext>
            </a:extLst>
          </p:cNvPr>
          <p:cNvPicPr>
            <a:picLocks noChangeAspect="1"/>
          </p:cNvPicPr>
          <p:nvPr userDrawn="1"/>
        </p:nvPicPr>
        <p:blipFill>
          <a:blip r:embed="rId2"/>
          <a:stretch>
            <a:fillRect/>
          </a:stretch>
        </p:blipFill>
        <p:spPr>
          <a:xfrm>
            <a:off x="785331" y="6209355"/>
            <a:ext cx="219236" cy="276428"/>
          </a:xfrm>
          <a:prstGeom prst="rect">
            <a:avLst/>
          </a:prstGeom>
        </p:spPr>
      </p:pic>
    </p:spTree>
    <p:extLst>
      <p:ext uri="{BB962C8B-B14F-4D97-AF65-F5344CB8AC3E}">
        <p14:creationId xmlns:p14="http://schemas.microsoft.com/office/powerpoint/2010/main" val="10948799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EndSlide_Pearl Email">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793881-C0B3-BE40-BE8D-D0D05ED57976}"/>
              </a:ext>
            </a:extLst>
          </p:cNvPr>
          <p:cNvSpPr txBox="1"/>
          <p:nvPr userDrawn="1"/>
        </p:nvSpPr>
        <p:spPr>
          <a:xfrm rot="16200000">
            <a:off x="-993913" y="3266380"/>
            <a:ext cx="3763618" cy="307777"/>
          </a:xfrm>
          <a:prstGeom prst="rect">
            <a:avLst/>
          </a:prstGeom>
          <a:noFill/>
        </p:spPr>
        <p:txBody>
          <a:bodyPr wrap="square" rtlCol="0">
            <a:spAutoFit/>
          </a:bodyPr>
          <a:lstStyle/>
          <a:p>
            <a:pPr algn="ctr"/>
            <a:r>
              <a:rPr lang="en-US" sz="1400" b="1" err="1">
                <a:solidFill>
                  <a:srgbClr val="545859"/>
                </a:solidFill>
                <a:latin typeface="Manrope" pitchFamily="2" charset="0"/>
              </a:rPr>
              <a:t>cheshireandwarrington.com</a:t>
            </a:r>
            <a:endParaRPr lang="en-US" sz="1400" b="1">
              <a:solidFill>
                <a:srgbClr val="545859"/>
              </a:solidFill>
              <a:latin typeface="Manrope" pitchFamily="2" charset="0"/>
            </a:endParaRPr>
          </a:p>
        </p:txBody>
      </p:sp>
      <p:sp>
        <p:nvSpPr>
          <p:cNvPr id="4" name="TextBox 3">
            <a:extLst>
              <a:ext uri="{FF2B5EF4-FFF2-40B4-BE49-F238E27FC236}">
                <a16:creationId xmlns:a16="http://schemas.microsoft.com/office/drawing/2014/main" id="{E59283BE-BAF0-9841-814A-BF1702680676}"/>
              </a:ext>
            </a:extLst>
          </p:cNvPr>
          <p:cNvSpPr txBox="1"/>
          <p:nvPr userDrawn="1"/>
        </p:nvSpPr>
        <p:spPr>
          <a:xfrm rot="16200000">
            <a:off x="-1283690" y="3281770"/>
            <a:ext cx="4958732" cy="276999"/>
          </a:xfrm>
          <a:prstGeom prst="rect">
            <a:avLst/>
          </a:prstGeom>
          <a:noFill/>
        </p:spPr>
        <p:txBody>
          <a:bodyPr wrap="square" rtlCol="0">
            <a:spAutoFit/>
          </a:bodyPr>
          <a:lstStyle/>
          <a:p>
            <a:pPr algn="ctr"/>
            <a:r>
              <a:rPr lang="en-US" sz="1200" b="0" err="1">
                <a:solidFill>
                  <a:srgbClr val="545859"/>
                </a:solidFill>
                <a:latin typeface="Manrope" pitchFamily="2" charset="0"/>
              </a:rPr>
              <a:t>info@cheshireandwarrington.com</a:t>
            </a:r>
            <a:endParaRPr lang="en-US" sz="1200" b="0">
              <a:solidFill>
                <a:srgbClr val="545859"/>
              </a:solidFill>
              <a:latin typeface="Manrope" pitchFamily="2" charset="0"/>
            </a:endParaRPr>
          </a:p>
        </p:txBody>
      </p:sp>
    </p:spTree>
    <p:extLst>
      <p:ext uri="{BB962C8B-B14F-4D97-AF65-F5344CB8AC3E}">
        <p14:creationId xmlns:p14="http://schemas.microsoft.com/office/powerpoint/2010/main" val="15256000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_Left Blank">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71DE5B0-7224-D14D-9E8A-2B18927BA8F8}"/>
              </a:ext>
            </a:extLst>
          </p:cNvPr>
          <p:cNvSpPr>
            <a:spLocks noGrp="1"/>
          </p:cNvSpPr>
          <p:nvPr>
            <p:ph type="ftr" sz="quarter" idx="11"/>
          </p:nvPr>
        </p:nvSpPr>
        <p:spPr/>
        <p:txBody>
          <a:bodyPr/>
          <a:lstStyle>
            <a:lvl1pPr>
              <a:defRPr>
                <a:solidFill>
                  <a:schemeClr val="accent6"/>
                </a:solidFill>
              </a:defRPr>
            </a:lvl1pPr>
          </a:lstStyle>
          <a:p>
            <a:r>
              <a:rPr lang="en-US"/>
              <a:t>Cheshire and Warrington LEP</a:t>
            </a:r>
          </a:p>
        </p:txBody>
      </p:sp>
      <p:sp>
        <p:nvSpPr>
          <p:cNvPr id="6" name="Slide Number Placeholder 5">
            <a:extLst>
              <a:ext uri="{FF2B5EF4-FFF2-40B4-BE49-F238E27FC236}">
                <a16:creationId xmlns:a16="http://schemas.microsoft.com/office/drawing/2014/main" id="{C85E0A82-7DC9-6247-8FC0-F983AE573219}"/>
              </a:ext>
            </a:extLst>
          </p:cNvPr>
          <p:cNvSpPr>
            <a:spLocks noGrp="1"/>
          </p:cNvSpPr>
          <p:nvPr>
            <p:ph type="sldNum" sz="quarter" idx="12"/>
          </p:nvPr>
        </p:nvSpPr>
        <p:spPr/>
        <p:txBody>
          <a:bodyPr/>
          <a:lstStyle>
            <a:lvl1pPr>
              <a:defRPr>
                <a:solidFill>
                  <a:schemeClr val="accent6"/>
                </a:solidFill>
              </a:defRPr>
            </a:lvl1pPr>
          </a:lstStyle>
          <a:p>
            <a:fld id="{CDE96CC7-AEFB-B348-AD83-C40F922AD3C5}" type="slidenum">
              <a:rPr lang="en-US" smtClean="0"/>
              <a:pPr/>
              <a:t>‹#›</a:t>
            </a:fld>
            <a:endParaRPr lang="en-US"/>
          </a:p>
        </p:txBody>
      </p:sp>
      <p:cxnSp>
        <p:nvCxnSpPr>
          <p:cNvPr id="9" name="Straight Connector 8">
            <a:extLst>
              <a:ext uri="{FF2B5EF4-FFF2-40B4-BE49-F238E27FC236}">
                <a16:creationId xmlns:a16="http://schemas.microsoft.com/office/drawing/2014/main" id="{598C0230-F11B-4E4B-B816-0C4BDD43B44A}"/>
              </a:ext>
            </a:extLst>
          </p:cNvPr>
          <p:cNvCxnSpPr/>
          <p:nvPr userDrawn="1"/>
        </p:nvCxnSpPr>
        <p:spPr>
          <a:xfrm>
            <a:off x="1169989" y="1775776"/>
            <a:ext cx="715617" cy="0"/>
          </a:xfrm>
          <a:prstGeom prst="line">
            <a:avLst/>
          </a:prstGeom>
          <a:ln w="25400" cap="rnd">
            <a:solidFill>
              <a:srgbClr val="545859"/>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0F1A7752-10B3-BB4A-A792-55DAE330B427}"/>
              </a:ext>
            </a:extLst>
          </p:cNvPr>
          <p:cNvSpPr>
            <a:spLocks noGrp="1"/>
          </p:cNvSpPr>
          <p:nvPr>
            <p:ph type="title"/>
          </p:nvPr>
        </p:nvSpPr>
        <p:spPr>
          <a:xfrm>
            <a:off x="1169988" y="1203863"/>
            <a:ext cx="4860130" cy="560940"/>
          </a:xfrm>
          <a:prstGeom prst="rect">
            <a:avLst/>
          </a:prstGeom>
        </p:spPr>
        <p:txBody>
          <a:bodyPr vert="horz" lIns="0" tIns="45720" rIns="0" bIns="45720" rtlCol="0" anchor="ctr">
            <a:normAutofit/>
          </a:bodyPr>
          <a:lstStyle>
            <a:lvl1pPr>
              <a:defRPr>
                <a:solidFill>
                  <a:srgbClr val="545859"/>
                </a:solidFill>
              </a:defRPr>
            </a:lvl1pPr>
          </a:lstStyle>
          <a:p>
            <a:r>
              <a:rPr lang="en-GB"/>
              <a:t>Click to edit Master title style</a:t>
            </a:r>
            <a:endParaRPr lang="en-US"/>
          </a:p>
        </p:txBody>
      </p:sp>
      <p:pic>
        <p:nvPicPr>
          <p:cNvPr id="14" name="Picture 13">
            <a:extLst>
              <a:ext uri="{FF2B5EF4-FFF2-40B4-BE49-F238E27FC236}">
                <a16:creationId xmlns:a16="http://schemas.microsoft.com/office/drawing/2014/main" id="{2DF58199-B00E-A546-A57D-1627D39095FA}"/>
              </a:ext>
            </a:extLst>
          </p:cNvPr>
          <p:cNvPicPr>
            <a:picLocks noChangeAspect="1"/>
          </p:cNvPicPr>
          <p:nvPr userDrawn="1"/>
        </p:nvPicPr>
        <p:blipFill>
          <a:blip r:embed="rId2"/>
          <a:stretch>
            <a:fillRect/>
          </a:stretch>
        </p:blipFill>
        <p:spPr>
          <a:xfrm>
            <a:off x="10427207" y="5462982"/>
            <a:ext cx="463044" cy="1377556"/>
          </a:xfrm>
          <a:prstGeom prst="rect">
            <a:avLst/>
          </a:prstGeom>
        </p:spPr>
      </p:pic>
      <p:pic>
        <p:nvPicPr>
          <p:cNvPr id="15" name="Picture 14">
            <a:extLst>
              <a:ext uri="{FF2B5EF4-FFF2-40B4-BE49-F238E27FC236}">
                <a16:creationId xmlns:a16="http://schemas.microsoft.com/office/drawing/2014/main" id="{27ED8D55-5B12-AC49-80E4-050FAECBA0E1}"/>
              </a:ext>
            </a:extLst>
          </p:cNvPr>
          <p:cNvPicPr>
            <a:picLocks noChangeAspect="1"/>
          </p:cNvPicPr>
          <p:nvPr userDrawn="1"/>
        </p:nvPicPr>
        <p:blipFill>
          <a:blip r:embed="rId3"/>
          <a:stretch>
            <a:fillRect/>
          </a:stretch>
        </p:blipFill>
        <p:spPr>
          <a:xfrm>
            <a:off x="785331" y="6209355"/>
            <a:ext cx="219236" cy="276428"/>
          </a:xfrm>
          <a:prstGeom prst="rect">
            <a:avLst/>
          </a:prstGeom>
        </p:spPr>
      </p:pic>
    </p:spTree>
    <p:extLst>
      <p:ext uri="{BB962C8B-B14F-4D97-AF65-F5344CB8AC3E}">
        <p14:creationId xmlns:p14="http://schemas.microsoft.com/office/powerpoint/2010/main" val="34179407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Content_Left Double">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71DE5B0-7224-D14D-9E8A-2B18927BA8F8}"/>
              </a:ext>
            </a:extLst>
          </p:cNvPr>
          <p:cNvSpPr>
            <a:spLocks noGrp="1"/>
          </p:cNvSpPr>
          <p:nvPr>
            <p:ph type="ftr" sz="quarter" idx="11"/>
          </p:nvPr>
        </p:nvSpPr>
        <p:spPr/>
        <p:txBody>
          <a:bodyPr/>
          <a:lstStyle>
            <a:lvl1pPr>
              <a:defRPr>
                <a:solidFill>
                  <a:schemeClr val="accent6"/>
                </a:solidFill>
              </a:defRPr>
            </a:lvl1pPr>
          </a:lstStyle>
          <a:p>
            <a:r>
              <a:rPr lang="en-US"/>
              <a:t>Cheshire and Warrington LEP</a:t>
            </a:r>
          </a:p>
        </p:txBody>
      </p:sp>
      <p:sp>
        <p:nvSpPr>
          <p:cNvPr id="6" name="Slide Number Placeholder 5">
            <a:extLst>
              <a:ext uri="{FF2B5EF4-FFF2-40B4-BE49-F238E27FC236}">
                <a16:creationId xmlns:a16="http://schemas.microsoft.com/office/drawing/2014/main" id="{C85E0A82-7DC9-6247-8FC0-F983AE573219}"/>
              </a:ext>
            </a:extLst>
          </p:cNvPr>
          <p:cNvSpPr>
            <a:spLocks noGrp="1"/>
          </p:cNvSpPr>
          <p:nvPr>
            <p:ph type="sldNum" sz="quarter" idx="12"/>
          </p:nvPr>
        </p:nvSpPr>
        <p:spPr/>
        <p:txBody>
          <a:bodyPr/>
          <a:lstStyle>
            <a:lvl1pPr>
              <a:defRPr>
                <a:solidFill>
                  <a:schemeClr val="accent6"/>
                </a:solidFill>
              </a:defRPr>
            </a:lvl1pPr>
          </a:lstStyle>
          <a:p>
            <a:fld id="{CDE96CC7-AEFB-B348-AD83-C40F922AD3C5}" type="slidenum">
              <a:rPr lang="en-US" smtClean="0"/>
              <a:pPr/>
              <a:t>‹#›</a:t>
            </a:fld>
            <a:endParaRPr lang="en-US"/>
          </a:p>
        </p:txBody>
      </p:sp>
      <p:cxnSp>
        <p:nvCxnSpPr>
          <p:cNvPr id="9" name="Straight Connector 8">
            <a:extLst>
              <a:ext uri="{FF2B5EF4-FFF2-40B4-BE49-F238E27FC236}">
                <a16:creationId xmlns:a16="http://schemas.microsoft.com/office/drawing/2014/main" id="{598C0230-F11B-4E4B-B816-0C4BDD43B44A}"/>
              </a:ext>
            </a:extLst>
          </p:cNvPr>
          <p:cNvCxnSpPr/>
          <p:nvPr userDrawn="1"/>
        </p:nvCxnSpPr>
        <p:spPr>
          <a:xfrm>
            <a:off x="1169989" y="1775776"/>
            <a:ext cx="715617" cy="0"/>
          </a:xfrm>
          <a:prstGeom prst="line">
            <a:avLst/>
          </a:prstGeom>
          <a:ln w="25400" cap="rnd">
            <a:solidFill>
              <a:srgbClr val="545859"/>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0F1A7752-10B3-BB4A-A792-55DAE330B427}"/>
              </a:ext>
            </a:extLst>
          </p:cNvPr>
          <p:cNvSpPr>
            <a:spLocks noGrp="1"/>
          </p:cNvSpPr>
          <p:nvPr>
            <p:ph type="title"/>
          </p:nvPr>
        </p:nvSpPr>
        <p:spPr>
          <a:xfrm>
            <a:off x="1169988" y="1203863"/>
            <a:ext cx="4860130" cy="560940"/>
          </a:xfrm>
          <a:prstGeom prst="rect">
            <a:avLst/>
          </a:prstGeom>
        </p:spPr>
        <p:txBody>
          <a:bodyPr vert="horz" lIns="0" tIns="45720" rIns="0" bIns="45720" rtlCol="0" anchor="ctr">
            <a:normAutofit/>
          </a:bodyPr>
          <a:lstStyle>
            <a:lvl1pPr>
              <a:defRPr>
                <a:solidFill>
                  <a:srgbClr val="545859"/>
                </a:solidFill>
              </a:defRPr>
            </a:lvl1pPr>
          </a:lstStyle>
          <a:p>
            <a:r>
              <a:rPr lang="en-GB"/>
              <a:t>Click to edit Master title style</a:t>
            </a:r>
            <a:endParaRPr lang="en-US"/>
          </a:p>
        </p:txBody>
      </p:sp>
      <p:sp>
        <p:nvSpPr>
          <p:cNvPr id="12" name="Content Placeholder 2">
            <a:extLst>
              <a:ext uri="{FF2B5EF4-FFF2-40B4-BE49-F238E27FC236}">
                <a16:creationId xmlns:a16="http://schemas.microsoft.com/office/drawing/2014/main" id="{EC06EAF5-8A99-144B-8668-0958507A3002}"/>
              </a:ext>
            </a:extLst>
          </p:cNvPr>
          <p:cNvSpPr>
            <a:spLocks noGrp="1"/>
          </p:cNvSpPr>
          <p:nvPr>
            <p:ph idx="1"/>
          </p:nvPr>
        </p:nvSpPr>
        <p:spPr>
          <a:xfrm>
            <a:off x="1169989" y="1987826"/>
            <a:ext cx="9720261" cy="3648847"/>
          </a:xfrm>
        </p:spPr>
        <p:txBody>
          <a:bodyPr lIns="0" rIns="0" numCol="2" spcCol="360000"/>
          <a:lstStyle>
            <a:lvl1pPr marL="0" indent="0">
              <a:buNone/>
              <a:defRPr>
                <a:solidFill>
                  <a:srgbClr val="545859"/>
                </a:solidFill>
              </a:defRPr>
            </a:lvl1pPr>
            <a:lvl2pPr marL="448578" indent="0">
              <a:buNone/>
              <a:defRPr>
                <a:solidFill>
                  <a:srgbClr val="545859"/>
                </a:solidFill>
              </a:defRPr>
            </a:lvl2pPr>
            <a:lvl3pPr marL="897156" indent="0">
              <a:buNone/>
              <a:defRPr>
                <a:solidFill>
                  <a:srgbClr val="545859"/>
                </a:solidFill>
              </a:defRPr>
            </a:lvl3pPr>
            <a:lvl4pPr marL="1345732" indent="0">
              <a:buNone/>
              <a:defRPr>
                <a:solidFill>
                  <a:srgbClr val="545859"/>
                </a:solidFill>
              </a:defRPr>
            </a:lvl4pPr>
            <a:lvl5pPr marL="1794310" indent="0">
              <a:buNone/>
              <a:defRPr>
                <a:solidFill>
                  <a:srgbClr val="545859"/>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4" name="Picture 13">
            <a:extLst>
              <a:ext uri="{FF2B5EF4-FFF2-40B4-BE49-F238E27FC236}">
                <a16:creationId xmlns:a16="http://schemas.microsoft.com/office/drawing/2014/main" id="{2DF58199-B00E-A546-A57D-1627D39095FA}"/>
              </a:ext>
            </a:extLst>
          </p:cNvPr>
          <p:cNvPicPr>
            <a:picLocks noChangeAspect="1"/>
          </p:cNvPicPr>
          <p:nvPr userDrawn="1"/>
        </p:nvPicPr>
        <p:blipFill>
          <a:blip r:embed="rId2"/>
          <a:stretch>
            <a:fillRect/>
          </a:stretch>
        </p:blipFill>
        <p:spPr>
          <a:xfrm>
            <a:off x="10427207" y="5462982"/>
            <a:ext cx="463044" cy="1377556"/>
          </a:xfrm>
          <a:prstGeom prst="rect">
            <a:avLst/>
          </a:prstGeom>
        </p:spPr>
      </p:pic>
      <p:pic>
        <p:nvPicPr>
          <p:cNvPr id="15" name="Picture 14">
            <a:extLst>
              <a:ext uri="{FF2B5EF4-FFF2-40B4-BE49-F238E27FC236}">
                <a16:creationId xmlns:a16="http://schemas.microsoft.com/office/drawing/2014/main" id="{27ED8D55-5B12-AC49-80E4-050FAECBA0E1}"/>
              </a:ext>
            </a:extLst>
          </p:cNvPr>
          <p:cNvPicPr>
            <a:picLocks noChangeAspect="1"/>
          </p:cNvPicPr>
          <p:nvPr userDrawn="1"/>
        </p:nvPicPr>
        <p:blipFill>
          <a:blip r:embed="rId3"/>
          <a:stretch>
            <a:fillRect/>
          </a:stretch>
        </p:blipFill>
        <p:spPr>
          <a:xfrm>
            <a:off x="785331" y="6209355"/>
            <a:ext cx="219236" cy="276428"/>
          </a:xfrm>
          <a:prstGeom prst="rect">
            <a:avLst/>
          </a:prstGeom>
        </p:spPr>
      </p:pic>
    </p:spTree>
    <p:extLst>
      <p:ext uri="{BB962C8B-B14F-4D97-AF65-F5344CB8AC3E}">
        <p14:creationId xmlns:p14="http://schemas.microsoft.com/office/powerpoint/2010/main" val="11971993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_Left Half">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71DE5B0-7224-D14D-9E8A-2B18927BA8F8}"/>
              </a:ext>
            </a:extLst>
          </p:cNvPr>
          <p:cNvSpPr>
            <a:spLocks noGrp="1"/>
          </p:cNvSpPr>
          <p:nvPr>
            <p:ph type="ftr" sz="quarter" idx="11"/>
          </p:nvPr>
        </p:nvSpPr>
        <p:spPr/>
        <p:txBody>
          <a:bodyPr/>
          <a:lstStyle>
            <a:lvl1pPr>
              <a:defRPr>
                <a:solidFill>
                  <a:schemeClr val="accent6"/>
                </a:solidFill>
              </a:defRPr>
            </a:lvl1pPr>
          </a:lstStyle>
          <a:p>
            <a:r>
              <a:rPr lang="en-US"/>
              <a:t>Cheshire and Warrington LEP</a:t>
            </a:r>
          </a:p>
        </p:txBody>
      </p:sp>
      <p:sp>
        <p:nvSpPr>
          <p:cNvPr id="6" name="Slide Number Placeholder 5">
            <a:extLst>
              <a:ext uri="{FF2B5EF4-FFF2-40B4-BE49-F238E27FC236}">
                <a16:creationId xmlns:a16="http://schemas.microsoft.com/office/drawing/2014/main" id="{C85E0A82-7DC9-6247-8FC0-F983AE573219}"/>
              </a:ext>
            </a:extLst>
          </p:cNvPr>
          <p:cNvSpPr>
            <a:spLocks noGrp="1"/>
          </p:cNvSpPr>
          <p:nvPr>
            <p:ph type="sldNum" sz="quarter" idx="12"/>
          </p:nvPr>
        </p:nvSpPr>
        <p:spPr/>
        <p:txBody>
          <a:bodyPr/>
          <a:lstStyle>
            <a:lvl1pPr>
              <a:defRPr>
                <a:solidFill>
                  <a:schemeClr val="accent6"/>
                </a:solidFill>
              </a:defRPr>
            </a:lvl1pPr>
          </a:lstStyle>
          <a:p>
            <a:fld id="{CDE96CC7-AEFB-B348-AD83-C40F922AD3C5}" type="slidenum">
              <a:rPr lang="en-US" smtClean="0"/>
              <a:pPr/>
              <a:t>‹#›</a:t>
            </a:fld>
            <a:endParaRPr lang="en-US"/>
          </a:p>
        </p:txBody>
      </p:sp>
      <p:cxnSp>
        <p:nvCxnSpPr>
          <p:cNvPr id="9" name="Straight Connector 8">
            <a:extLst>
              <a:ext uri="{FF2B5EF4-FFF2-40B4-BE49-F238E27FC236}">
                <a16:creationId xmlns:a16="http://schemas.microsoft.com/office/drawing/2014/main" id="{598C0230-F11B-4E4B-B816-0C4BDD43B44A}"/>
              </a:ext>
            </a:extLst>
          </p:cNvPr>
          <p:cNvCxnSpPr/>
          <p:nvPr userDrawn="1"/>
        </p:nvCxnSpPr>
        <p:spPr>
          <a:xfrm>
            <a:off x="1169989" y="1775776"/>
            <a:ext cx="715617" cy="0"/>
          </a:xfrm>
          <a:prstGeom prst="line">
            <a:avLst/>
          </a:prstGeom>
          <a:ln w="25400" cap="rnd">
            <a:solidFill>
              <a:srgbClr val="545859"/>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0F1A7752-10B3-BB4A-A792-55DAE330B427}"/>
              </a:ext>
            </a:extLst>
          </p:cNvPr>
          <p:cNvSpPr>
            <a:spLocks noGrp="1"/>
          </p:cNvSpPr>
          <p:nvPr>
            <p:ph type="title"/>
          </p:nvPr>
        </p:nvSpPr>
        <p:spPr>
          <a:xfrm>
            <a:off x="1169988" y="1203863"/>
            <a:ext cx="4860130" cy="560940"/>
          </a:xfrm>
          <a:prstGeom prst="rect">
            <a:avLst/>
          </a:prstGeom>
        </p:spPr>
        <p:txBody>
          <a:bodyPr vert="horz" lIns="0" tIns="45720" rIns="0" bIns="45720" rtlCol="0" anchor="ctr">
            <a:normAutofit/>
          </a:bodyPr>
          <a:lstStyle>
            <a:lvl1pPr>
              <a:defRPr>
                <a:solidFill>
                  <a:srgbClr val="545859"/>
                </a:solidFill>
              </a:defRPr>
            </a:lvl1pPr>
          </a:lstStyle>
          <a:p>
            <a:r>
              <a:rPr lang="en-GB"/>
              <a:t>Click to edit Master title style</a:t>
            </a:r>
            <a:endParaRPr lang="en-US"/>
          </a:p>
        </p:txBody>
      </p:sp>
      <p:sp>
        <p:nvSpPr>
          <p:cNvPr id="12" name="Content Placeholder 2">
            <a:extLst>
              <a:ext uri="{FF2B5EF4-FFF2-40B4-BE49-F238E27FC236}">
                <a16:creationId xmlns:a16="http://schemas.microsoft.com/office/drawing/2014/main" id="{EC06EAF5-8A99-144B-8668-0958507A3002}"/>
              </a:ext>
            </a:extLst>
          </p:cNvPr>
          <p:cNvSpPr>
            <a:spLocks noGrp="1"/>
          </p:cNvSpPr>
          <p:nvPr>
            <p:ph idx="1"/>
          </p:nvPr>
        </p:nvSpPr>
        <p:spPr>
          <a:xfrm>
            <a:off x="1169989" y="1987826"/>
            <a:ext cx="4860130" cy="3648847"/>
          </a:xfrm>
        </p:spPr>
        <p:txBody>
          <a:bodyPr lIns="0" rIns="0"/>
          <a:lstStyle>
            <a:lvl1pPr marL="0" indent="0">
              <a:buNone/>
              <a:defRPr>
                <a:solidFill>
                  <a:srgbClr val="545859"/>
                </a:solidFill>
              </a:defRPr>
            </a:lvl1pPr>
            <a:lvl2pPr marL="448578" indent="0">
              <a:buNone/>
              <a:defRPr>
                <a:solidFill>
                  <a:srgbClr val="545859"/>
                </a:solidFill>
              </a:defRPr>
            </a:lvl2pPr>
            <a:lvl3pPr marL="897156" indent="0">
              <a:buNone/>
              <a:defRPr>
                <a:solidFill>
                  <a:srgbClr val="545859"/>
                </a:solidFill>
              </a:defRPr>
            </a:lvl3pPr>
            <a:lvl4pPr marL="1345732" indent="0">
              <a:buNone/>
              <a:defRPr>
                <a:solidFill>
                  <a:srgbClr val="545859"/>
                </a:solidFill>
              </a:defRPr>
            </a:lvl4pPr>
            <a:lvl5pPr marL="1794310" indent="0">
              <a:buNone/>
              <a:defRPr>
                <a:solidFill>
                  <a:srgbClr val="545859"/>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Picture Placeholder 6">
            <a:extLst>
              <a:ext uri="{FF2B5EF4-FFF2-40B4-BE49-F238E27FC236}">
                <a16:creationId xmlns:a16="http://schemas.microsoft.com/office/drawing/2014/main" id="{E363A666-105D-D14D-8201-5DB64FBD0B2B}"/>
              </a:ext>
            </a:extLst>
          </p:cNvPr>
          <p:cNvSpPr>
            <a:spLocks noGrp="1"/>
          </p:cNvSpPr>
          <p:nvPr>
            <p:ph type="pic" sz="quarter" idx="13" hasCustomPrompt="1"/>
          </p:nvPr>
        </p:nvSpPr>
        <p:spPr>
          <a:xfrm>
            <a:off x="7200106" y="1203863"/>
            <a:ext cx="4860132" cy="4449225"/>
          </a:xfrm>
        </p:spPr>
        <p:txBody>
          <a:bodyPr lIns="360000" rIns="360000" anchor="ctr" anchorCtr="0"/>
          <a:lstStyle>
            <a:lvl1pPr marL="0" marR="0" indent="0" algn="l" defTabSz="897155" rtl="0" eaLnBrk="1" fontAlgn="auto" latinLnBrk="0" hangingPunct="1">
              <a:lnSpc>
                <a:spcPct val="90000"/>
              </a:lnSpc>
              <a:spcBef>
                <a:spcPts val="981"/>
              </a:spcBef>
              <a:spcAft>
                <a:spcPts val="0"/>
              </a:spcAft>
              <a:buClrTx/>
              <a:buSzTx/>
              <a:buFont typeface="Arial" panose="020B0604020202020204" pitchFamily="34" charset="0"/>
              <a:buNone/>
              <a:tabLst/>
              <a:defRPr>
                <a:solidFill>
                  <a:srgbClr val="545859"/>
                </a:solidFill>
              </a:defRPr>
            </a:lvl1pPr>
          </a:lstStyle>
          <a:p>
            <a:pPr marL="224288" marR="0" lvl="0" indent="-224288" algn="l" defTabSz="897155" rtl="0" eaLnBrk="1" fontAlgn="auto" latinLnBrk="0" hangingPunct="1">
              <a:lnSpc>
                <a:spcPct val="90000"/>
              </a:lnSpc>
              <a:spcBef>
                <a:spcPts val="981"/>
              </a:spcBef>
              <a:spcAft>
                <a:spcPts val="0"/>
              </a:spcAft>
              <a:buClrTx/>
              <a:buSzTx/>
              <a:buFont typeface="Arial" panose="020B0604020202020204" pitchFamily="34" charset="0"/>
              <a:buChar char="•"/>
              <a:tabLst/>
              <a:defRPr/>
            </a:pPr>
            <a:r>
              <a:rPr lang="en-US"/>
              <a:t>Add a brand compliant picture, for more information check the QuickStart Guide</a:t>
            </a:r>
          </a:p>
        </p:txBody>
      </p:sp>
      <p:pic>
        <p:nvPicPr>
          <p:cNvPr id="14" name="Picture 13">
            <a:extLst>
              <a:ext uri="{FF2B5EF4-FFF2-40B4-BE49-F238E27FC236}">
                <a16:creationId xmlns:a16="http://schemas.microsoft.com/office/drawing/2014/main" id="{2DF58199-B00E-A546-A57D-1627D39095FA}"/>
              </a:ext>
            </a:extLst>
          </p:cNvPr>
          <p:cNvPicPr>
            <a:picLocks noChangeAspect="1"/>
          </p:cNvPicPr>
          <p:nvPr userDrawn="1"/>
        </p:nvPicPr>
        <p:blipFill>
          <a:blip r:embed="rId2"/>
          <a:stretch>
            <a:fillRect/>
          </a:stretch>
        </p:blipFill>
        <p:spPr>
          <a:xfrm>
            <a:off x="10427207" y="5462982"/>
            <a:ext cx="463044" cy="1377556"/>
          </a:xfrm>
          <a:prstGeom prst="rect">
            <a:avLst/>
          </a:prstGeom>
        </p:spPr>
      </p:pic>
      <p:pic>
        <p:nvPicPr>
          <p:cNvPr id="15" name="Picture 14">
            <a:extLst>
              <a:ext uri="{FF2B5EF4-FFF2-40B4-BE49-F238E27FC236}">
                <a16:creationId xmlns:a16="http://schemas.microsoft.com/office/drawing/2014/main" id="{27ED8D55-5B12-AC49-80E4-050FAECBA0E1}"/>
              </a:ext>
            </a:extLst>
          </p:cNvPr>
          <p:cNvPicPr>
            <a:picLocks noChangeAspect="1"/>
          </p:cNvPicPr>
          <p:nvPr userDrawn="1"/>
        </p:nvPicPr>
        <p:blipFill>
          <a:blip r:embed="rId3"/>
          <a:stretch>
            <a:fillRect/>
          </a:stretch>
        </p:blipFill>
        <p:spPr>
          <a:xfrm>
            <a:off x="785331" y="6209355"/>
            <a:ext cx="219236" cy="276428"/>
          </a:xfrm>
          <a:prstGeom prst="rect">
            <a:avLst/>
          </a:prstGeom>
        </p:spPr>
      </p:pic>
    </p:spTree>
    <p:extLst>
      <p:ext uri="{BB962C8B-B14F-4D97-AF65-F5344CB8AC3E}">
        <p14:creationId xmlns:p14="http://schemas.microsoft.com/office/powerpoint/2010/main" val="31162619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_Left Half_PearlSun">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58BB72-D186-0644-8E02-8C69042D7946}"/>
              </a:ext>
            </a:extLst>
          </p:cNvPr>
          <p:cNvSpPr/>
          <p:nvPr userDrawn="1"/>
        </p:nvSpPr>
        <p:spPr>
          <a:xfrm>
            <a:off x="8370094" y="0"/>
            <a:ext cx="3690144" cy="68405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6"/>
          </a:p>
        </p:txBody>
      </p:sp>
      <p:sp>
        <p:nvSpPr>
          <p:cNvPr id="5" name="Footer Placeholder 4">
            <a:extLst>
              <a:ext uri="{FF2B5EF4-FFF2-40B4-BE49-F238E27FC236}">
                <a16:creationId xmlns:a16="http://schemas.microsoft.com/office/drawing/2014/main" id="{871DE5B0-7224-D14D-9E8A-2B18927BA8F8}"/>
              </a:ext>
            </a:extLst>
          </p:cNvPr>
          <p:cNvSpPr>
            <a:spLocks noGrp="1"/>
          </p:cNvSpPr>
          <p:nvPr>
            <p:ph type="ftr" sz="quarter" idx="11"/>
          </p:nvPr>
        </p:nvSpPr>
        <p:spPr/>
        <p:txBody>
          <a:bodyPr/>
          <a:lstStyle>
            <a:lvl1pPr>
              <a:defRPr>
                <a:solidFill>
                  <a:schemeClr val="accent6"/>
                </a:solidFill>
              </a:defRPr>
            </a:lvl1pPr>
          </a:lstStyle>
          <a:p>
            <a:r>
              <a:rPr lang="en-US"/>
              <a:t>Cheshire and Warrington LEP</a:t>
            </a:r>
          </a:p>
        </p:txBody>
      </p:sp>
      <p:sp>
        <p:nvSpPr>
          <p:cNvPr id="6" name="Slide Number Placeholder 5">
            <a:extLst>
              <a:ext uri="{FF2B5EF4-FFF2-40B4-BE49-F238E27FC236}">
                <a16:creationId xmlns:a16="http://schemas.microsoft.com/office/drawing/2014/main" id="{C85E0A82-7DC9-6247-8FC0-F983AE573219}"/>
              </a:ext>
            </a:extLst>
          </p:cNvPr>
          <p:cNvSpPr>
            <a:spLocks noGrp="1"/>
          </p:cNvSpPr>
          <p:nvPr>
            <p:ph type="sldNum" sz="quarter" idx="12"/>
          </p:nvPr>
        </p:nvSpPr>
        <p:spPr/>
        <p:txBody>
          <a:bodyPr/>
          <a:lstStyle>
            <a:lvl1pPr>
              <a:defRPr>
                <a:solidFill>
                  <a:schemeClr val="accent6"/>
                </a:solidFill>
              </a:defRPr>
            </a:lvl1pPr>
          </a:lstStyle>
          <a:p>
            <a:fld id="{CDE96CC7-AEFB-B348-AD83-C40F922AD3C5}" type="slidenum">
              <a:rPr lang="en-US" smtClean="0"/>
              <a:pPr/>
              <a:t>‹#›</a:t>
            </a:fld>
            <a:endParaRPr lang="en-US"/>
          </a:p>
        </p:txBody>
      </p:sp>
      <p:cxnSp>
        <p:nvCxnSpPr>
          <p:cNvPr id="9" name="Straight Connector 8">
            <a:extLst>
              <a:ext uri="{FF2B5EF4-FFF2-40B4-BE49-F238E27FC236}">
                <a16:creationId xmlns:a16="http://schemas.microsoft.com/office/drawing/2014/main" id="{598C0230-F11B-4E4B-B816-0C4BDD43B44A}"/>
              </a:ext>
            </a:extLst>
          </p:cNvPr>
          <p:cNvCxnSpPr/>
          <p:nvPr userDrawn="1"/>
        </p:nvCxnSpPr>
        <p:spPr>
          <a:xfrm>
            <a:off x="1169989" y="1775776"/>
            <a:ext cx="715617" cy="0"/>
          </a:xfrm>
          <a:prstGeom prst="line">
            <a:avLst/>
          </a:prstGeom>
          <a:ln w="25400" cap="rnd">
            <a:solidFill>
              <a:srgbClr val="545859"/>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0F1A7752-10B3-BB4A-A792-55DAE330B427}"/>
              </a:ext>
            </a:extLst>
          </p:cNvPr>
          <p:cNvSpPr>
            <a:spLocks noGrp="1"/>
          </p:cNvSpPr>
          <p:nvPr>
            <p:ph type="title"/>
          </p:nvPr>
        </p:nvSpPr>
        <p:spPr>
          <a:xfrm>
            <a:off x="1169988" y="1203863"/>
            <a:ext cx="4860130" cy="560940"/>
          </a:xfrm>
          <a:prstGeom prst="rect">
            <a:avLst/>
          </a:prstGeom>
        </p:spPr>
        <p:txBody>
          <a:bodyPr vert="horz" lIns="0" tIns="45720" rIns="0" bIns="45720" rtlCol="0" anchor="ctr">
            <a:normAutofit/>
          </a:bodyPr>
          <a:lstStyle>
            <a:lvl1pPr>
              <a:defRPr>
                <a:solidFill>
                  <a:srgbClr val="545859"/>
                </a:solidFill>
              </a:defRPr>
            </a:lvl1pPr>
          </a:lstStyle>
          <a:p>
            <a:r>
              <a:rPr lang="en-GB"/>
              <a:t>Click to edit Master title style</a:t>
            </a:r>
            <a:endParaRPr lang="en-US"/>
          </a:p>
        </p:txBody>
      </p:sp>
      <p:sp>
        <p:nvSpPr>
          <p:cNvPr id="12" name="Content Placeholder 2">
            <a:extLst>
              <a:ext uri="{FF2B5EF4-FFF2-40B4-BE49-F238E27FC236}">
                <a16:creationId xmlns:a16="http://schemas.microsoft.com/office/drawing/2014/main" id="{EC06EAF5-8A99-144B-8668-0958507A3002}"/>
              </a:ext>
            </a:extLst>
          </p:cNvPr>
          <p:cNvSpPr>
            <a:spLocks noGrp="1"/>
          </p:cNvSpPr>
          <p:nvPr>
            <p:ph idx="1"/>
          </p:nvPr>
        </p:nvSpPr>
        <p:spPr>
          <a:xfrm>
            <a:off x="1169989" y="1987826"/>
            <a:ext cx="4860130" cy="3648847"/>
          </a:xfrm>
        </p:spPr>
        <p:txBody>
          <a:bodyPr lIns="0" rIns="0"/>
          <a:lstStyle>
            <a:lvl1pPr marL="0" indent="0">
              <a:buNone/>
              <a:defRPr>
                <a:solidFill>
                  <a:srgbClr val="545859"/>
                </a:solidFill>
              </a:defRPr>
            </a:lvl1pPr>
            <a:lvl2pPr marL="448578" indent="0">
              <a:buNone/>
              <a:defRPr>
                <a:solidFill>
                  <a:srgbClr val="545859"/>
                </a:solidFill>
              </a:defRPr>
            </a:lvl2pPr>
            <a:lvl3pPr marL="897156" indent="0">
              <a:buNone/>
              <a:defRPr>
                <a:solidFill>
                  <a:srgbClr val="545859"/>
                </a:solidFill>
              </a:defRPr>
            </a:lvl3pPr>
            <a:lvl4pPr marL="1345732" indent="0">
              <a:buNone/>
              <a:defRPr>
                <a:solidFill>
                  <a:srgbClr val="545859"/>
                </a:solidFill>
              </a:defRPr>
            </a:lvl4pPr>
            <a:lvl5pPr marL="1794310" indent="0">
              <a:buNone/>
              <a:defRPr>
                <a:solidFill>
                  <a:srgbClr val="545859"/>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Picture Placeholder 6">
            <a:extLst>
              <a:ext uri="{FF2B5EF4-FFF2-40B4-BE49-F238E27FC236}">
                <a16:creationId xmlns:a16="http://schemas.microsoft.com/office/drawing/2014/main" id="{E363A666-105D-D14D-8201-5DB64FBD0B2B}"/>
              </a:ext>
            </a:extLst>
          </p:cNvPr>
          <p:cNvSpPr>
            <a:spLocks noGrp="1"/>
          </p:cNvSpPr>
          <p:nvPr>
            <p:ph type="pic" sz="quarter" idx="13" hasCustomPrompt="1"/>
          </p:nvPr>
        </p:nvSpPr>
        <p:spPr>
          <a:xfrm>
            <a:off x="7200106" y="1203863"/>
            <a:ext cx="4860132" cy="4449225"/>
          </a:xfrm>
        </p:spPr>
        <p:txBody>
          <a:bodyPr lIns="360000" rIns="360000" anchor="ctr" anchorCtr="0"/>
          <a:lstStyle>
            <a:lvl1pPr marL="0" marR="0" indent="0" algn="l" defTabSz="897155" rtl="0" eaLnBrk="1" fontAlgn="auto" latinLnBrk="0" hangingPunct="1">
              <a:lnSpc>
                <a:spcPct val="90000"/>
              </a:lnSpc>
              <a:spcBef>
                <a:spcPts val="981"/>
              </a:spcBef>
              <a:spcAft>
                <a:spcPts val="0"/>
              </a:spcAft>
              <a:buClrTx/>
              <a:buSzTx/>
              <a:buFont typeface="Arial" panose="020B0604020202020204" pitchFamily="34" charset="0"/>
              <a:buNone/>
              <a:tabLst/>
              <a:defRPr>
                <a:solidFill>
                  <a:srgbClr val="545859"/>
                </a:solidFill>
              </a:defRPr>
            </a:lvl1pPr>
          </a:lstStyle>
          <a:p>
            <a:pPr marL="224288" marR="0" lvl="0" indent="-224288" algn="l" defTabSz="897155" rtl="0" eaLnBrk="1" fontAlgn="auto" latinLnBrk="0" hangingPunct="1">
              <a:lnSpc>
                <a:spcPct val="90000"/>
              </a:lnSpc>
              <a:spcBef>
                <a:spcPts val="981"/>
              </a:spcBef>
              <a:spcAft>
                <a:spcPts val="0"/>
              </a:spcAft>
              <a:buClrTx/>
              <a:buSzTx/>
              <a:buFont typeface="Arial" panose="020B0604020202020204" pitchFamily="34" charset="0"/>
              <a:buChar char="•"/>
              <a:tabLst/>
              <a:defRPr/>
            </a:pPr>
            <a:r>
              <a:rPr lang="en-US"/>
              <a:t>Add a brand compliant picture, for more information check the QuickStart Guide</a:t>
            </a:r>
          </a:p>
        </p:txBody>
      </p:sp>
      <p:pic>
        <p:nvPicPr>
          <p:cNvPr id="8" name="Picture 7">
            <a:extLst>
              <a:ext uri="{FF2B5EF4-FFF2-40B4-BE49-F238E27FC236}">
                <a16:creationId xmlns:a16="http://schemas.microsoft.com/office/drawing/2014/main" id="{6C02EA94-E6CB-BB40-9F2F-4617BFBE8E54}"/>
              </a:ext>
            </a:extLst>
          </p:cNvPr>
          <p:cNvPicPr>
            <a:picLocks noChangeAspect="1"/>
          </p:cNvPicPr>
          <p:nvPr userDrawn="1"/>
        </p:nvPicPr>
        <p:blipFill>
          <a:blip r:embed="rId2"/>
          <a:stretch>
            <a:fillRect/>
          </a:stretch>
        </p:blipFill>
        <p:spPr>
          <a:xfrm>
            <a:off x="6480000" y="180000"/>
            <a:ext cx="2577600" cy="1801084"/>
          </a:xfrm>
          <a:prstGeom prst="rect">
            <a:avLst/>
          </a:prstGeom>
        </p:spPr>
      </p:pic>
      <p:pic>
        <p:nvPicPr>
          <p:cNvPr id="14" name="Picture 13">
            <a:extLst>
              <a:ext uri="{FF2B5EF4-FFF2-40B4-BE49-F238E27FC236}">
                <a16:creationId xmlns:a16="http://schemas.microsoft.com/office/drawing/2014/main" id="{2DF58199-B00E-A546-A57D-1627D39095FA}"/>
              </a:ext>
            </a:extLst>
          </p:cNvPr>
          <p:cNvPicPr>
            <a:picLocks noChangeAspect="1"/>
          </p:cNvPicPr>
          <p:nvPr userDrawn="1"/>
        </p:nvPicPr>
        <p:blipFill>
          <a:blip r:embed="rId3"/>
          <a:stretch>
            <a:fillRect/>
          </a:stretch>
        </p:blipFill>
        <p:spPr>
          <a:xfrm>
            <a:off x="10427207" y="5462982"/>
            <a:ext cx="463044" cy="1377556"/>
          </a:xfrm>
          <a:prstGeom prst="rect">
            <a:avLst/>
          </a:prstGeom>
        </p:spPr>
      </p:pic>
      <p:pic>
        <p:nvPicPr>
          <p:cNvPr id="15" name="Picture 14">
            <a:extLst>
              <a:ext uri="{FF2B5EF4-FFF2-40B4-BE49-F238E27FC236}">
                <a16:creationId xmlns:a16="http://schemas.microsoft.com/office/drawing/2014/main" id="{27ED8D55-5B12-AC49-80E4-050FAECBA0E1}"/>
              </a:ext>
            </a:extLst>
          </p:cNvPr>
          <p:cNvPicPr>
            <a:picLocks noChangeAspect="1"/>
          </p:cNvPicPr>
          <p:nvPr userDrawn="1"/>
        </p:nvPicPr>
        <p:blipFill>
          <a:blip r:embed="rId4"/>
          <a:stretch>
            <a:fillRect/>
          </a:stretch>
        </p:blipFill>
        <p:spPr>
          <a:xfrm>
            <a:off x="785331" y="6209355"/>
            <a:ext cx="219236" cy="276428"/>
          </a:xfrm>
          <a:prstGeom prst="rect">
            <a:avLst/>
          </a:prstGeom>
        </p:spPr>
      </p:pic>
    </p:spTree>
    <p:extLst>
      <p:ext uri="{BB962C8B-B14F-4D97-AF65-F5344CB8AC3E}">
        <p14:creationId xmlns:p14="http://schemas.microsoft.com/office/powerpoint/2010/main" val="29160554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_Left Half_PearlBlu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58BB72-D186-0644-8E02-8C69042D7946}"/>
              </a:ext>
            </a:extLst>
          </p:cNvPr>
          <p:cNvSpPr/>
          <p:nvPr userDrawn="1"/>
        </p:nvSpPr>
        <p:spPr>
          <a:xfrm>
            <a:off x="8370094" y="0"/>
            <a:ext cx="3690144" cy="68405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6"/>
          </a:p>
        </p:txBody>
      </p:sp>
      <p:sp>
        <p:nvSpPr>
          <p:cNvPr id="5" name="Footer Placeholder 4">
            <a:extLst>
              <a:ext uri="{FF2B5EF4-FFF2-40B4-BE49-F238E27FC236}">
                <a16:creationId xmlns:a16="http://schemas.microsoft.com/office/drawing/2014/main" id="{871DE5B0-7224-D14D-9E8A-2B18927BA8F8}"/>
              </a:ext>
            </a:extLst>
          </p:cNvPr>
          <p:cNvSpPr>
            <a:spLocks noGrp="1"/>
          </p:cNvSpPr>
          <p:nvPr>
            <p:ph type="ftr" sz="quarter" idx="11"/>
          </p:nvPr>
        </p:nvSpPr>
        <p:spPr/>
        <p:txBody>
          <a:bodyPr/>
          <a:lstStyle>
            <a:lvl1pPr>
              <a:defRPr>
                <a:solidFill>
                  <a:schemeClr val="accent6"/>
                </a:solidFill>
              </a:defRPr>
            </a:lvl1pPr>
          </a:lstStyle>
          <a:p>
            <a:r>
              <a:rPr lang="en-US"/>
              <a:t>Cheshire and Warrington LEP</a:t>
            </a:r>
          </a:p>
        </p:txBody>
      </p:sp>
      <p:sp>
        <p:nvSpPr>
          <p:cNvPr id="6" name="Slide Number Placeholder 5">
            <a:extLst>
              <a:ext uri="{FF2B5EF4-FFF2-40B4-BE49-F238E27FC236}">
                <a16:creationId xmlns:a16="http://schemas.microsoft.com/office/drawing/2014/main" id="{C85E0A82-7DC9-6247-8FC0-F983AE573219}"/>
              </a:ext>
            </a:extLst>
          </p:cNvPr>
          <p:cNvSpPr>
            <a:spLocks noGrp="1"/>
          </p:cNvSpPr>
          <p:nvPr>
            <p:ph type="sldNum" sz="quarter" idx="12"/>
          </p:nvPr>
        </p:nvSpPr>
        <p:spPr/>
        <p:txBody>
          <a:bodyPr/>
          <a:lstStyle>
            <a:lvl1pPr>
              <a:defRPr>
                <a:solidFill>
                  <a:schemeClr val="accent6"/>
                </a:solidFill>
              </a:defRPr>
            </a:lvl1pPr>
          </a:lstStyle>
          <a:p>
            <a:fld id="{CDE96CC7-AEFB-B348-AD83-C40F922AD3C5}" type="slidenum">
              <a:rPr lang="en-US" smtClean="0"/>
              <a:pPr/>
              <a:t>‹#›</a:t>
            </a:fld>
            <a:endParaRPr lang="en-US"/>
          </a:p>
        </p:txBody>
      </p:sp>
      <p:cxnSp>
        <p:nvCxnSpPr>
          <p:cNvPr id="9" name="Straight Connector 8">
            <a:extLst>
              <a:ext uri="{FF2B5EF4-FFF2-40B4-BE49-F238E27FC236}">
                <a16:creationId xmlns:a16="http://schemas.microsoft.com/office/drawing/2014/main" id="{598C0230-F11B-4E4B-B816-0C4BDD43B44A}"/>
              </a:ext>
            </a:extLst>
          </p:cNvPr>
          <p:cNvCxnSpPr/>
          <p:nvPr userDrawn="1"/>
        </p:nvCxnSpPr>
        <p:spPr>
          <a:xfrm>
            <a:off x="1169989" y="1775776"/>
            <a:ext cx="715617" cy="0"/>
          </a:xfrm>
          <a:prstGeom prst="line">
            <a:avLst/>
          </a:prstGeom>
          <a:ln w="25400" cap="rnd">
            <a:solidFill>
              <a:srgbClr val="545859"/>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0F1A7752-10B3-BB4A-A792-55DAE330B427}"/>
              </a:ext>
            </a:extLst>
          </p:cNvPr>
          <p:cNvSpPr>
            <a:spLocks noGrp="1"/>
          </p:cNvSpPr>
          <p:nvPr>
            <p:ph type="title"/>
          </p:nvPr>
        </p:nvSpPr>
        <p:spPr>
          <a:xfrm>
            <a:off x="1169988" y="1203863"/>
            <a:ext cx="4860130" cy="560940"/>
          </a:xfrm>
          <a:prstGeom prst="rect">
            <a:avLst/>
          </a:prstGeom>
        </p:spPr>
        <p:txBody>
          <a:bodyPr vert="horz" lIns="0" tIns="45720" rIns="0" bIns="45720" rtlCol="0" anchor="ctr">
            <a:normAutofit/>
          </a:bodyPr>
          <a:lstStyle>
            <a:lvl1pPr>
              <a:defRPr>
                <a:solidFill>
                  <a:srgbClr val="545859"/>
                </a:solidFill>
              </a:defRPr>
            </a:lvl1pPr>
          </a:lstStyle>
          <a:p>
            <a:r>
              <a:rPr lang="en-GB"/>
              <a:t>Click to edit Master title style</a:t>
            </a:r>
            <a:endParaRPr lang="en-US"/>
          </a:p>
        </p:txBody>
      </p:sp>
      <p:sp>
        <p:nvSpPr>
          <p:cNvPr id="12" name="Content Placeholder 2">
            <a:extLst>
              <a:ext uri="{FF2B5EF4-FFF2-40B4-BE49-F238E27FC236}">
                <a16:creationId xmlns:a16="http://schemas.microsoft.com/office/drawing/2014/main" id="{EC06EAF5-8A99-144B-8668-0958507A3002}"/>
              </a:ext>
            </a:extLst>
          </p:cNvPr>
          <p:cNvSpPr>
            <a:spLocks noGrp="1"/>
          </p:cNvSpPr>
          <p:nvPr>
            <p:ph idx="1"/>
          </p:nvPr>
        </p:nvSpPr>
        <p:spPr>
          <a:xfrm>
            <a:off x="1169989" y="1987826"/>
            <a:ext cx="4860130" cy="3648847"/>
          </a:xfrm>
        </p:spPr>
        <p:txBody>
          <a:bodyPr lIns="0" rIns="0"/>
          <a:lstStyle>
            <a:lvl1pPr marL="0" indent="0">
              <a:buNone/>
              <a:defRPr>
                <a:solidFill>
                  <a:srgbClr val="545859"/>
                </a:solidFill>
              </a:defRPr>
            </a:lvl1pPr>
            <a:lvl2pPr marL="448578" indent="0">
              <a:buNone/>
              <a:defRPr>
                <a:solidFill>
                  <a:srgbClr val="545859"/>
                </a:solidFill>
              </a:defRPr>
            </a:lvl2pPr>
            <a:lvl3pPr marL="897156" indent="0">
              <a:buNone/>
              <a:defRPr>
                <a:solidFill>
                  <a:srgbClr val="545859"/>
                </a:solidFill>
              </a:defRPr>
            </a:lvl3pPr>
            <a:lvl4pPr marL="1345732" indent="0">
              <a:buNone/>
              <a:defRPr>
                <a:solidFill>
                  <a:srgbClr val="545859"/>
                </a:solidFill>
              </a:defRPr>
            </a:lvl4pPr>
            <a:lvl5pPr marL="1794310" indent="0">
              <a:buNone/>
              <a:defRPr>
                <a:solidFill>
                  <a:srgbClr val="545859"/>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Picture Placeholder 6">
            <a:extLst>
              <a:ext uri="{FF2B5EF4-FFF2-40B4-BE49-F238E27FC236}">
                <a16:creationId xmlns:a16="http://schemas.microsoft.com/office/drawing/2014/main" id="{E363A666-105D-D14D-8201-5DB64FBD0B2B}"/>
              </a:ext>
            </a:extLst>
          </p:cNvPr>
          <p:cNvSpPr>
            <a:spLocks noGrp="1"/>
          </p:cNvSpPr>
          <p:nvPr>
            <p:ph type="pic" sz="quarter" idx="13" hasCustomPrompt="1"/>
          </p:nvPr>
        </p:nvSpPr>
        <p:spPr>
          <a:xfrm>
            <a:off x="7200106" y="1203863"/>
            <a:ext cx="4860132" cy="4449225"/>
          </a:xfrm>
        </p:spPr>
        <p:txBody>
          <a:bodyPr lIns="360000" rIns="360000" anchor="ctr" anchorCtr="0"/>
          <a:lstStyle>
            <a:lvl1pPr marL="0" marR="0" indent="0" algn="l" defTabSz="897155" rtl="0" eaLnBrk="1" fontAlgn="auto" latinLnBrk="0" hangingPunct="1">
              <a:lnSpc>
                <a:spcPct val="90000"/>
              </a:lnSpc>
              <a:spcBef>
                <a:spcPts val="981"/>
              </a:spcBef>
              <a:spcAft>
                <a:spcPts val="0"/>
              </a:spcAft>
              <a:buClrTx/>
              <a:buSzTx/>
              <a:buFont typeface="Arial" panose="020B0604020202020204" pitchFamily="34" charset="0"/>
              <a:buNone/>
              <a:tabLst/>
              <a:defRPr>
                <a:solidFill>
                  <a:srgbClr val="545859"/>
                </a:solidFill>
              </a:defRPr>
            </a:lvl1pPr>
          </a:lstStyle>
          <a:p>
            <a:pPr marL="224288" marR="0" lvl="0" indent="-224288" algn="l" defTabSz="897155" rtl="0" eaLnBrk="1" fontAlgn="auto" latinLnBrk="0" hangingPunct="1">
              <a:lnSpc>
                <a:spcPct val="90000"/>
              </a:lnSpc>
              <a:spcBef>
                <a:spcPts val="981"/>
              </a:spcBef>
              <a:spcAft>
                <a:spcPts val="0"/>
              </a:spcAft>
              <a:buClrTx/>
              <a:buSzTx/>
              <a:buFont typeface="Arial" panose="020B0604020202020204" pitchFamily="34" charset="0"/>
              <a:buChar char="•"/>
              <a:tabLst/>
              <a:defRPr/>
            </a:pPr>
            <a:r>
              <a:rPr lang="en-US"/>
              <a:t>Add a brand compliant picture, for more information check the QuickStart Guide</a:t>
            </a:r>
          </a:p>
        </p:txBody>
      </p:sp>
      <p:pic>
        <p:nvPicPr>
          <p:cNvPr id="14" name="Picture 13">
            <a:extLst>
              <a:ext uri="{FF2B5EF4-FFF2-40B4-BE49-F238E27FC236}">
                <a16:creationId xmlns:a16="http://schemas.microsoft.com/office/drawing/2014/main" id="{2DF58199-B00E-A546-A57D-1627D39095FA}"/>
              </a:ext>
            </a:extLst>
          </p:cNvPr>
          <p:cNvPicPr>
            <a:picLocks noChangeAspect="1"/>
          </p:cNvPicPr>
          <p:nvPr userDrawn="1"/>
        </p:nvPicPr>
        <p:blipFill>
          <a:blip r:embed="rId2"/>
          <a:stretch>
            <a:fillRect/>
          </a:stretch>
        </p:blipFill>
        <p:spPr>
          <a:xfrm>
            <a:off x="10427207" y="5462982"/>
            <a:ext cx="463044" cy="1377556"/>
          </a:xfrm>
          <a:prstGeom prst="rect">
            <a:avLst/>
          </a:prstGeom>
        </p:spPr>
      </p:pic>
      <p:pic>
        <p:nvPicPr>
          <p:cNvPr id="2" name="Picture 1">
            <a:extLst>
              <a:ext uri="{FF2B5EF4-FFF2-40B4-BE49-F238E27FC236}">
                <a16:creationId xmlns:a16="http://schemas.microsoft.com/office/drawing/2014/main" id="{4701F3CA-9CC2-634C-94DA-9F8FEC68E1E5}"/>
              </a:ext>
            </a:extLst>
          </p:cNvPr>
          <p:cNvPicPr>
            <a:picLocks noChangeAspect="1"/>
          </p:cNvPicPr>
          <p:nvPr userDrawn="1"/>
        </p:nvPicPr>
        <p:blipFill>
          <a:blip r:embed="rId3"/>
          <a:stretch>
            <a:fillRect/>
          </a:stretch>
        </p:blipFill>
        <p:spPr>
          <a:xfrm>
            <a:off x="6480001" y="180000"/>
            <a:ext cx="2576047" cy="1800000"/>
          </a:xfrm>
          <a:prstGeom prst="rect">
            <a:avLst/>
          </a:prstGeom>
        </p:spPr>
      </p:pic>
      <p:pic>
        <p:nvPicPr>
          <p:cNvPr id="15" name="Picture 14">
            <a:extLst>
              <a:ext uri="{FF2B5EF4-FFF2-40B4-BE49-F238E27FC236}">
                <a16:creationId xmlns:a16="http://schemas.microsoft.com/office/drawing/2014/main" id="{DF11F329-AB2F-3747-B3BB-4E22A57A7020}"/>
              </a:ext>
            </a:extLst>
          </p:cNvPr>
          <p:cNvPicPr>
            <a:picLocks noChangeAspect="1"/>
          </p:cNvPicPr>
          <p:nvPr userDrawn="1"/>
        </p:nvPicPr>
        <p:blipFill>
          <a:blip r:embed="rId4"/>
          <a:stretch>
            <a:fillRect/>
          </a:stretch>
        </p:blipFill>
        <p:spPr>
          <a:xfrm>
            <a:off x="785331" y="6209355"/>
            <a:ext cx="219236" cy="276428"/>
          </a:xfrm>
          <a:prstGeom prst="rect">
            <a:avLst/>
          </a:prstGeom>
        </p:spPr>
      </p:pic>
    </p:spTree>
    <p:extLst>
      <p:ext uri="{BB962C8B-B14F-4D97-AF65-F5344CB8AC3E}">
        <p14:creationId xmlns:p14="http://schemas.microsoft.com/office/powerpoint/2010/main" val="25157724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_Left Half_PearlGreen">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58BB72-D186-0644-8E02-8C69042D7946}"/>
              </a:ext>
            </a:extLst>
          </p:cNvPr>
          <p:cNvSpPr/>
          <p:nvPr userDrawn="1"/>
        </p:nvSpPr>
        <p:spPr>
          <a:xfrm>
            <a:off x="8370094" y="0"/>
            <a:ext cx="3690144" cy="68405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6"/>
          </a:p>
        </p:txBody>
      </p:sp>
      <p:sp>
        <p:nvSpPr>
          <p:cNvPr id="5" name="Footer Placeholder 4">
            <a:extLst>
              <a:ext uri="{FF2B5EF4-FFF2-40B4-BE49-F238E27FC236}">
                <a16:creationId xmlns:a16="http://schemas.microsoft.com/office/drawing/2014/main" id="{871DE5B0-7224-D14D-9E8A-2B18927BA8F8}"/>
              </a:ext>
            </a:extLst>
          </p:cNvPr>
          <p:cNvSpPr>
            <a:spLocks noGrp="1"/>
          </p:cNvSpPr>
          <p:nvPr>
            <p:ph type="ftr" sz="quarter" idx="11"/>
          </p:nvPr>
        </p:nvSpPr>
        <p:spPr/>
        <p:txBody>
          <a:bodyPr/>
          <a:lstStyle>
            <a:lvl1pPr>
              <a:defRPr>
                <a:solidFill>
                  <a:schemeClr val="accent6"/>
                </a:solidFill>
              </a:defRPr>
            </a:lvl1pPr>
          </a:lstStyle>
          <a:p>
            <a:r>
              <a:rPr lang="en-US"/>
              <a:t>Cheshire and Warrington LEP</a:t>
            </a:r>
          </a:p>
        </p:txBody>
      </p:sp>
      <p:sp>
        <p:nvSpPr>
          <p:cNvPr id="6" name="Slide Number Placeholder 5">
            <a:extLst>
              <a:ext uri="{FF2B5EF4-FFF2-40B4-BE49-F238E27FC236}">
                <a16:creationId xmlns:a16="http://schemas.microsoft.com/office/drawing/2014/main" id="{C85E0A82-7DC9-6247-8FC0-F983AE573219}"/>
              </a:ext>
            </a:extLst>
          </p:cNvPr>
          <p:cNvSpPr>
            <a:spLocks noGrp="1"/>
          </p:cNvSpPr>
          <p:nvPr>
            <p:ph type="sldNum" sz="quarter" idx="12"/>
          </p:nvPr>
        </p:nvSpPr>
        <p:spPr/>
        <p:txBody>
          <a:bodyPr/>
          <a:lstStyle>
            <a:lvl1pPr>
              <a:defRPr>
                <a:solidFill>
                  <a:schemeClr val="accent6"/>
                </a:solidFill>
              </a:defRPr>
            </a:lvl1pPr>
          </a:lstStyle>
          <a:p>
            <a:fld id="{CDE96CC7-AEFB-B348-AD83-C40F922AD3C5}" type="slidenum">
              <a:rPr lang="en-US" smtClean="0"/>
              <a:pPr/>
              <a:t>‹#›</a:t>
            </a:fld>
            <a:endParaRPr lang="en-US"/>
          </a:p>
        </p:txBody>
      </p:sp>
      <p:cxnSp>
        <p:nvCxnSpPr>
          <p:cNvPr id="9" name="Straight Connector 8">
            <a:extLst>
              <a:ext uri="{FF2B5EF4-FFF2-40B4-BE49-F238E27FC236}">
                <a16:creationId xmlns:a16="http://schemas.microsoft.com/office/drawing/2014/main" id="{598C0230-F11B-4E4B-B816-0C4BDD43B44A}"/>
              </a:ext>
            </a:extLst>
          </p:cNvPr>
          <p:cNvCxnSpPr/>
          <p:nvPr userDrawn="1"/>
        </p:nvCxnSpPr>
        <p:spPr>
          <a:xfrm>
            <a:off x="1169989" y="1775776"/>
            <a:ext cx="715617" cy="0"/>
          </a:xfrm>
          <a:prstGeom prst="line">
            <a:avLst/>
          </a:prstGeom>
          <a:ln w="25400" cap="rnd">
            <a:solidFill>
              <a:srgbClr val="545859"/>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0F1A7752-10B3-BB4A-A792-55DAE330B427}"/>
              </a:ext>
            </a:extLst>
          </p:cNvPr>
          <p:cNvSpPr>
            <a:spLocks noGrp="1"/>
          </p:cNvSpPr>
          <p:nvPr>
            <p:ph type="title"/>
          </p:nvPr>
        </p:nvSpPr>
        <p:spPr>
          <a:xfrm>
            <a:off x="1169988" y="1203863"/>
            <a:ext cx="4860130" cy="560940"/>
          </a:xfrm>
          <a:prstGeom prst="rect">
            <a:avLst/>
          </a:prstGeom>
        </p:spPr>
        <p:txBody>
          <a:bodyPr vert="horz" lIns="0" tIns="45720" rIns="0" bIns="45720" rtlCol="0" anchor="ctr">
            <a:normAutofit/>
          </a:bodyPr>
          <a:lstStyle>
            <a:lvl1pPr>
              <a:defRPr>
                <a:solidFill>
                  <a:srgbClr val="545859"/>
                </a:solidFill>
              </a:defRPr>
            </a:lvl1pPr>
          </a:lstStyle>
          <a:p>
            <a:r>
              <a:rPr lang="en-GB"/>
              <a:t>Click to edit Master title style</a:t>
            </a:r>
            <a:endParaRPr lang="en-US"/>
          </a:p>
        </p:txBody>
      </p:sp>
      <p:sp>
        <p:nvSpPr>
          <p:cNvPr id="12" name="Content Placeholder 2">
            <a:extLst>
              <a:ext uri="{FF2B5EF4-FFF2-40B4-BE49-F238E27FC236}">
                <a16:creationId xmlns:a16="http://schemas.microsoft.com/office/drawing/2014/main" id="{EC06EAF5-8A99-144B-8668-0958507A3002}"/>
              </a:ext>
            </a:extLst>
          </p:cNvPr>
          <p:cNvSpPr>
            <a:spLocks noGrp="1"/>
          </p:cNvSpPr>
          <p:nvPr>
            <p:ph idx="1"/>
          </p:nvPr>
        </p:nvSpPr>
        <p:spPr>
          <a:xfrm>
            <a:off x="1169989" y="1987826"/>
            <a:ext cx="4860130" cy="3648847"/>
          </a:xfrm>
        </p:spPr>
        <p:txBody>
          <a:bodyPr lIns="0" rIns="0"/>
          <a:lstStyle>
            <a:lvl1pPr marL="0" indent="0">
              <a:buNone/>
              <a:defRPr>
                <a:solidFill>
                  <a:srgbClr val="545859"/>
                </a:solidFill>
              </a:defRPr>
            </a:lvl1pPr>
            <a:lvl2pPr marL="448578" indent="0">
              <a:buNone/>
              <a:defRPr>
                <a:solidFill>
                  <a:srgbClr val="545859"/>
                </a:solidFill>
              </a:defRPr>
            </a:lvl2pPr>
            <a:lvl3pPr marL="897156" indent="0">
              <a:buNone/>
              <a:defRPr>
                <a:solidFill>
                  <a:srgbClr val="545859"/>
                </a:solidFill>
              </a:defRPr>
            </a:lvl3pPr>
            <a:lvl4pPr marL="1345732" indent="0">
              <a:buNone/>
              <a:defRPr>
                <a:solidFill>
                  <a:srgbClr val="545859"/>
                </a:solidFill>
              </a:defRPr>
            </a:lvl4pPr>
            <a:lvl5pPr marL="1794310" indent="0">
              <a:buNone/>
              <a:defRPr>
                <a:solidFill>
                  <a:srgbClr val="545859"/>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Picture Placeholder 6">
            <a:extLst>
              <a:ext uri="{FF2B5EF4-FFF2-40B4-BE49-F238E27FC236}">
                <a16:creationId xmlns:a16="http://schemas.microsoft.com/office/drawing/2014/main" id="{E363A666-105D-D14D-8201-5DB64FBD0B2B}"/>
              </a:ext>
            </a:extLst>
          </p:cNvPr>
          <p:cNvSpPr>
            <a:spLocks noGrp="1"/>
          </p:cNvSpPr>
          <p:nvPr>
            <p:ph type="pic" sz="quarter" idx="13" hasCustomPrompt="1"/>
          </p:nvPr>
        </p:nvSpPr>
        <p:spPr>
          <a:xfrm>
            <a:off x="7200106" y="1203863"/>
            <a:ext cx="4860132" cy="4449225"/>
          </a:xfrm>
        </p:spPr>
        <p:txBody>
          <a:bodyPr lIns="360000" rIns="360000" anchor="ctr" anchorCtr="0"/>
          <a:lstStyle>
            <a:lvl1pPr marL="0" marR="0" indent="0" algn="l" defTabSz="897155" rtl="0" eaLnBrk="1" fontAlgn="auto" latinLnBrk="0" hangingPunct="1">
              <a:lnSpc>
                <a:spcPct val="90000"/>
              </a:lnSpc>
              <a:spcBef>
                <a:spcPts val="981"/>
              </a:spcBef>
              <a:spcAft>
                <a:spcPts val="0"/>
              </a:spcAft>
              <a:buClrTx/>
              <a:buSzTx/>
              <a:buFont typeface="Arial" panose="020B0604020202020204" pitchFamily="34" charset="0"/>
              <a:buNone/>
              <a:tabLst/>
              <a:defRPr>
                <a:solidFill>
                  <a:srgbClr val="545859"/>
                </a:solidFill>
              </a:defRPr>
            </a:lvl1pPr>
          </a:lstStyle>
          <a:p>
            <a:pPr marL="224288" marR="0" lvl="0" indent="-224288" algn="l" defTabSz="897155" rtl="0" eaLnBrk="1" fontAlgn="auto" latinLnBrk="0" hangingPunct="1">
              <a:lnSpc>
                <a:spcPct val="90000"/>
              </a:lnSpc>
              <a:spcBef>
                <a:spcPts val="981"/>
              </a:spcBef>
              <a:spcAft>
                <a:spcPts val="0"/>
              </a:spcAft>
              <a:buClrTx/>
              <a:buSzTx/>
              <a:buFont typeface="Arial" panose="020B0604020202020204" pitchFamily="34" charset="0"/>
              <a:buChar char="•"/>
              <a:tabLst/>
              <a:defRPr/>
            </a:pPr>
            <a:r>
              <a:rPr lang="en-US"/>
              <a:t>Add a brand compliant picture, for more information check the QuickStart Guide</a:t>
            </a:r>
          </a:p>
        </p:txBody>
      </p:sp>
      <p:pic>
        <p:nvPicPr>
          <p:cNvPr id="2" name="Picture 1">
            <a:extLst>
              <a:ext uri="{FF2B5EF4-FFF2-40B4-BE49-F238E27FC236}">
                <a16:creationId xmlns:a16="http://schemas.microsoft.com/office/drawing/2014/main" id="{C95E0D9F-56C3-0D43-9A05-284DACBD02A5}"/>
              </a:ext>
            </a:extLst>
          </p:cNvPr>
          <p:cNvPicPr>
            <a:picLocks noChangeAspect="1"/>
          </p:cNvPicPr>
          <p:nvPr userDrawn="1"/>
        </p:nvPicPr>
        <p:blipFill>
          <a:blip r:embed="rId2"/>
          <a:stretch>
            <a:fillRect/>
          </a:stretch>
        </p:blipFill>
        <p:spPr>
          <a:xfrm>
            <a:off x="6480000" y="180000"/>
            <a:ext cx="2574000" cy="1798569"/>
          </a:xfrm>
          <a:prstGeom prst="rect">
            <a:avLst/>
          </a:prstGeom>
        </p:spPr>
      </p:pic>
      <p:pic>
        <p:nvPicPr>
          <p:cNvPr id="14" name="Picture 13">
            <a:extLst>
              <a:ext uri="{FF2B5EF4-FFF2-40B4-BE49-F238E27FC236}">
                <a16:creationId xmlns:a16="http://schemas.microsoft.com/office/drawing/2014/main" id="{6D597B42-D6EE-534B-930D-A43A5CAF49D5}"/>
              </a:ext>
            </a:extLst>
          </p:cNvPr>
          <p:cNvPicPr>
            <a:picLocks noChangeAspect="1"/>
          </p:cNvPicPr>
          <p:nvPr userDrawn="1"/>
        </p:nvPicPr>
        <p:blipFill>
          <a:blip r:embed="rId3"/>
          <a:stretch>
            <a:fillRect/>
          </a:stretch>
        </p:blipFill>
        <p:spPr>
          <a:xfrm>
            <a:off x="10427207" y="5462982"/>
            <a:ext cx="463044" cy="1377556"/>
          </a:xfrm>
          <a:prstGeom prst="rect">
            <a:avLst/>
          </a:prstGeom>
        </p:spPr>
      </p:pic>
      <p:pic>
        <p:nvPicPr>
          <p:cNvPr id="15" name="Picture 14">
            <a:extLst>
              <a:ext uri="{FF2B5EF4-FFF2-40B4-BE49-F238E27FC236}">
                <a16:creationId xmlns:a16="http://schemas.microsoft.com/office/drawing/2014/main" id="{3105078B-86EE-9F4E-8436-388D7AF896A0}"/>
              </a:ext>
            </a:extLst>
          </p:cNvPr>
          <p:cNvPicPr>
            <a:picLocks noChangeAspect="1"/>
          </p:cNvPicPr>
          <p:nvPr userDrawn="1"/>
        </p:nvPicPr>
        <p:blipFill>
          <a:blip r:embed="rId4"/>
          <a:stretch>
            <a:fillRect/>
          </a:stretch>
        </p:blipFill>
        <p:spPr>
          <a:xfrm>
            <a:off x="785331" y="6209355"/>
            <a:ext cx="219236" cy="276428"/>
          </a:xfrm>
          <a:prstGeom prst="rect">
            <a:avLst/>
          </a:prstGeom>
        </p:spPr>
      </p:pic>
    </p:spTree>
    <p:extLst>
      <p:ext uri="{BB962C8B-B14F-4D97-AF65-F5344CB8AC3E}">
        <p14:creationId xmlns:p14="http://schemas.microsoft.com/office/powerpoint/2010/main" val="19359681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_Left Corsair_PearlSun">
    <p:bg>
      <p:bgPr>
        <a:solidFill>
          <a:schemeClr val="bg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71DE5B0-7224-D14D-9E8A-2B18927BA8F8}"/>
              </a:ext>
            </a:extLst>
          </p:cNvPr>
          <p:cNvSpPr>
            <a:spLocks noGrp="1"/>
          </p:cNvSpPr>
          <p:nvPr>
            <p:ph type="ftr" sz="quarter" idx="11"/>
          </p:nvPr>
        </p:nvSpPr>
        <p:spPr/>
        <p:txBody>
          <a:bodyPr/>
          <a:lstStyle>
            <a:lvl1pPr>
              <a:defRPr>
                <a:solidFill>
                  <a:schemeClr val="accent6"/>
                </a:solidFill>
              </a:defRPr>
            </a:lvl1pPr>
          </a:lstStyle>
          <a:p>
            <a:r>
              <a:rPr lang="en-US"/>
              <a:t>Cheshire and Warrington LEP</a:t>
            </a:r>
          </a:p>
        </p:txBody>
      </p:sp>
      <p:sp>
        <p:nvSpPr>
          <p:cNvPr id="6" name="Slide Number Placeholder 5">
            <a:extLst>
              <a:ext uri="{FF2B5EF4-FFF2-40B4-BE49-F238E27FC236}">
                <a16:creationId xmlns:a16="http://schemas.microsoft.com/office/drawing/2014/main" id="{C85E0A82-7DC9-6247-8FC0-F983AE573219}"/>
              </a:ext>
            </a:extLst>
          </p:cNvPr>
          <p:cNvSpPr>
            <a:spLocks noGrp="1"/>
          </p:cNvSpPr>
          <p:nvPr>
            <p:ph type="sldNum" sz="quarter" idx="12"/>
          </p:nvPr>
        </p:nvSpPr>
        <p:spPr/>
        <p:txBody>
          <a:bodyPr/>
          <a:lstStyle>
            <a:lvl1pPr>
              <a:defRPr>
                <a:solidFill>
                  <a:schemeClr val="accent6"/>
                </a:solidFill>
              </a:defRPr>
            </a:lvl1pPr>
          </a:lstStyle>
          <a:p>
            <a:fld id="{CDE96CC7-AEFB-B348-AD83-C40F922AD3C5}" type="slidenum">
              <a:rPr lang="en-US" smtClean="0"/>
              <a:pPr/>
              <a:t>‹#›</a:t>
            </a:fld>
            <a:endParaRPr lang="en-US"/>
          </a:p>
        </p:txBody>
      </p:sp>
      <p:cxnSp>
        <p:nvCxnSpPr>
          <p:cNvPr id="9" name="Straight Connector 8">
            <a:extLst>
              <a:ext uri="{FF2B5EF4-FFF2-40B4-BE49-F238E27FC236}">
                <a16:creationId xmlns:a16="http://schemas.microsoft.com/office/drawing/2014/main" id="{598C0230-F11B-4E4B-B816-0C4BDD43B44A}"/>
              </a:ext>
            </a:extLst>
          </p:cNvPr>
          <p:cNvCxnSpPr/>
          <p:nvPr userDrawn="1"/>
        </p:nvCxnSpPr>
        <p:spPr>
          <a:xfrm>
            <a:off x="1169989" y="1775776"/>
            <a:ext cx="715617" cy="0"/>
          </a:xfrm>
          <a:prstGeom prst="line">
            <a:avLst/>
          </a:prstGeom>
          <a:ln w="25400" cap="rnd">
            <a:solidFill>
              <a:srgbClr val="545859"/>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0F1A7752-10B3-BB4A-A792-55DAE330B427}"/>
              </a:ext>
            </a:extLst>
          </p:cNvPr>
          <p:cNvSpPr>
            <a:spLocks noGrp="1"/>
          </p:cNvSpPr>
          <p:nvPr>
            <p:ph type="title"/>
          </p:nvPr>
        </p:nvSpPr>
        <p:spPr>
          <a:xfrm>
            <a:off x="1169988" y="1203863"/>
            <a:ext cx="4860130" cy="560940"/>
          </a:xfrm>
          <a:prstGeom prst="rect">
            <a:avLst/>
          </a:prstGeom>
        </p:spPr>
        <p:txBody>
          <a:bodyPr vert="horz" lIns="0" tIns="45720" rIns="0" bIns="45720" rtlCol="0" anchor="ctr">
            <a:normAutofit/>
          </a:bodyPr>
          <a:lstStyle>
            <a:lvl1pPr>
              <a:defRPr>
                <a:solidFill>
                  <a:srgbClr val="545859"/>
                </a:solidFill>
              </a:defRPr>
            </a:lvl1pPr>
          </a:lstStyle>
          <a:p>
            <a:r>
              <a:rPr lang="en-GB"/>
              <a:t>Click to edit Master title style</a:t>
            </a:r>
            <a:endParaRPr lang="en-US"/>
          </a:p>
        </p:txBody>
      </p:sp>
      <p:sp>
        <p:nvSpPr>
          <p:cNvPr id="12" name="Content Placeholder 2">
            <a:extLst>
              <a:ext uri="{FF2B5EF4-FFF2-40B4-BE49-F238E27FC236}">
                <a16:creationId xmlns:a16="http://schemas.microsoft.com/office/drawing/2014/main" id="{EC06EAF5-8A99-144B-8668-0958507A3002}"/>
              </a:ext>
            </a:extLst>
          </p:cNvPr>
          <p:cNvSpPr>
            <a:spLocks noGrp="1"/>
          </p:cNvSpPr>
          <p:nvPr>
            <p:ph idx="1"/>
          </p:nvPr>
        </p:nvSpPr>
        <p:spPr>
          <a:xfrm>
            <a:off x="1169989" y="1987826"/>
            <a:ext cx="4860130" cy="3648847"/>
          </a:xfrm>
        </p:spPr>
        <p:txBody>
          <a:bodyPr lIns="0" rIns="0"/>
          <a:lstStyle>
            <a:lvl1pPr marL="0" indent="0">
              <a:buNone/>
              <a:defRPr>
                <a:solidFill>
                  <a:srgbClr val="545859"/>
                </a:solidFill>
              </a:defRPr>
            </a:lvl1pPr>
            <a:lvl2pPr marL="448578" indent="0">
              <a:buNone/>
              <a:defRPr>
                <a:solidFill>
                  <a:srgbClr val="545859"/>
                </a:solidFill>
              </a:defRPr>
            </a:lvl2pPr>
            <a:lvl3pPr marL="897156" indent="0">
              <a:buNone/>
              <a:defRPr>
                <a:solidFill>
                  <a:srgbClr val="545859"/>
                </a:solidFill>
              </a:defRPr>
            </a:lvl3pPr>
            <a:lvl4pPr marL="1345732" indent="0">
              <a:buNone/>
              <a:defRPr>
                <a:solidFill>
                  <a:srgbClr val="545859"/>
                </a:solidFill>
              </a:defRPr>
            </a:lvl4pPr>
            <a:lvl5pPr marL="1794310" indent="0">
              <a:buNone/>
              <a:defRPr>
                <a:solidFill>
                  <a:srgbClr val="545859"/>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Picture Placeholder 6">
            <a:extLst>
              <a:ext uri="{FF2B5EF4-FFF2-40B4-BE49-F238E27FC236}">
                <a16:creationId xmlns:a16="http://schemas.microsoft.com/office/drawing/2014/main" id="{E363A666-105D-D14D-8201-5DB64FBD0B2B}"/>
              </a:ext>
            </a:extLst>
          </p:cNvPr>
          <p:cNvSpPr>
            <a:spLocks noGrp="1"/>
          </p:cNvSpPr>
          <p:nvPr>
            <p:ph type="pic" sz="quarter" idx="13" hasCustomPrompt="1"/>
          </p:nvPr>
        </p:nvSpPr>
        <p:spPr>
          <a:xfrm>
            <a:off x="7200106" y="1203863"/>
            <a:ext cx="4860132" cy="4449225"/>
          </a:xfrm>
        </p:spPr>
        <p:txBody>
          <a:bodyPr lIns="360000" rIns="360000" anchor="ctr" anchorCtr="0"/>
          <a:lstStyle>
            <a:lvl1pPr marL="0" marR="0" indent="0" algn="l" defTabSz="897155" rtl="0" eaLnBrk="1" fontAlgn="auto" latinLnBrk="0" hangingPunct="1">
              <a:lnSpc>
                <a:spcPct val="90000"/>
              </a:lnSpc>
              <a:spcBef>
                <a:spcPts val="981"/>
              </a:spcBef>
              <a:spcAft>
                <a:spcPts val="0"/>
              </a:spcAft>
              <a:buClrTx/>
              <a:buSzTx/>
              <a:buFont typeface="Arial" panose="020B0604020202020204" pitchFamily="34" charset="0"/>
              <a:buNone/>
              <a:tabLst/>
              <a:defRPr>
                <a:solidFill>
                  <a:srgbClr val="545859"/>
                </a:solidFill>
              </a:defRPr>
            </a:lvl1pPr>
          </a:lstStyle>
          <a:p>
            <a:pPr marL="224288" marR="0" lvl="0" indent="-224288" algn="l" defTabSz="897155" rtl="0" eaLnBrk="1" fontAlgn="auto" latinLnBrk="0" hangingPunct="1">
              <a:lnSpc>
                <a:spcPct val="90000"/>
              </a:lnSpc>
              <a:spcBef>
                <a:spcPts val="981"/>
              </a:spcBef>
              <a:spcAft>
                <a:spcPts val="0"/>
              </a:spcAft>
              <a:buClrTx/>
              <a:buSzTx/>
              <a:buFont typeface="Arial" panose="020B0604020202020204" pitchFamily="34" charset="0"/>
              <a:buChar char="•"/>
              <a:tabLst/>
              <a:defRPr/>
            </a:pPr>
            <a:r>
              <a:rPr lang="en-US"/>
              <a:t>Add a brand compliant picture, for more information check the QuickStart Guide</a:t>
            </a:r>
          </a:p>
        </p:txBody>
      </p:sp>
      <p:pic>
        <p:nvPicPr>
          <p:cNvPr id="3" name="Picture 2">
            <a:extLst>
              <a:ext uri="{FF2B5EF4-FFF2-40B4-BE49-F238E27FC236}">
                <a16:creationId xmlns:a16="http://schemas.microsoft.com/office/drawing/2014/main" id="{CC5DA5E0-ADCC-2649-8060-DBD229706B10}"/>
              </a:ext>
            </a:extLst>
          </p:cNvPr>
          <p:cNvPicPr>
            <a:picLocks noChangeAspect="1"/>
          </p:cNvPicPr>
          <p:nvPr userDrawn="1"/>
        </p:nvPicPr>
        <p:blipFill>
          <a:blip r:embed="rId2"/>
          <a:stretch>
            <a:fillRect/>
          </a:stretch>
        </p:blipFill>
        <p:spPr>
          <a:xfrm>
            <a:off x="5760000" y="4500000"/>
            <a:ext cx="2573846" cy="2520000"/>
          </a:xfrm>
          <a:prstGeom prst="rect">
            <a:avLst/>
          </a:prstGeom>
        </p:spPr>
      </p:pic>
      <p:pic>
        <p:nvPicPr>
          <p:cNvPr id="13" name="Picture 12">
            <a:extLst>
              <a:ext uri="{FF2B5EF4-FFF2-40B4-BE49-F238E27FC236}">
                <a16:creationId xmlns:a16="http://schemas.microsoft.com/office/drawing/2014/main" id="{5F2E32B5-313F-3D41-8EAE-FF200C897FE0}"/>
              </a:ext>
            </a:extLst>
          </p:cNvPr>
          <p:cNvPicPr>
            <a:picLocks noChangeAspect="1"/>
          </p:cNvPicPr>
          <p:nvPr userDrawn="1"/>
        </p:nvPicPr>
        <p:blipFill>
          <a:blip r:embed="rId3"/>
          <a:stretch>
            <a:fillRect/>
          </a:stretch>
        </p:blipFill>
        <p:spPr>
          <a:xfrm>
            <a:off x="785331" y="6209355"/>
            <a:ext cx="219236" cy="276428"/>
          </a:xfrm>
          <a:prstGeom prst="rect">
            <a:avLst/>
          </a:prstGeom>
        </p:spPr>
      </p:pic>
    </p:spTree>
    <p:extLst>
      <p:ext uri="{BB962C8B-B14F-4D97-AF65-F5344CB8AC3E}">
        <p14:creationId xmlns:p14="http://schemas.microsoft.com/office/powerpoint/2010/main" val="3776639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_Left Corsair_PearlBlue">
    <p:bg>
      <p:bgPr>
        <a:solidFill>
          <a:schemeClr val="bg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71DE5B0-7224-D14D-9E8A-2B18927BA8F8}"/>
              </a:ext>
            </a:extLst>
          </p:cNvPr>
          <p:cNvSpPr>
            <a:spLocks noGrp="1"/>
          </p:cNvSpPr>
          <p:nvPr>
            <p:ph type="ftr" sz="quarter" idx="11"/>
          </p:nvPr>
        </p:nvSpPr>
        <p:spPr/>
        <p:txBody>
          <a:bodyPr/>
          <a:lstStyle>
            <a:lvl1pPr>
              <a:defRPr>
                <a:solidFill>
                  <a:schemeClr val="accent6"/>
                </a:solidFill>
              </a:defRPr>
            </a:lvl1pPr>
          </a:lstStyle>
          <a:p>
            <a:r>
              <a:rPr lang="en-US"/>
              <a:t>Cheshire and Warrington LEP</a:t>
            </a:r>
          </a:p>
        </p:txBody>
      </p:sp>
      <p:sp>
        <p:nvSpPr>
          <p:cNvPr id="6" name="Slide Number Placeholder 5">
            <a:extLst>
              <a:ext uri="{FF2B5EF4-FFF2-40B4-BE49-F238E27FC236}">
                <a16:creationId xmlns:a16="http://schemas.microsoft.com/office/drawing/2014/main" id="{C85E0A82-7DC9-6247-8FC0-F983AE573219}"/>
              </a:ext>
            </a:extLst>
          </p:cNvPr>
          <p:cNvSpPr>
            <a:spLocks noGrp="1"/>
          </p:cNvSpPr>
          <p:nvPr>
            <p:ph type="sldNum" sz="quarter" idx="12"/>
          </p:nvPr>
        </p:nvSpPr>
        <p:spPr/>
        <p:txBody>
          <a:bodyPr/>
          <a:lstStyle>
            <a:lvl1pPr>
              <a:defRPr>
                <a:solidFill>
                  <a:schemeClr val="accent6"/>
                </a:solidFill>
              </a:defRPr>
            </a:lvl1pPr>
          </a:lstStyle>
          <a:p>
            <a:fld id="{CDE96CC7-AEFB-B348-AD83-C40F922AD3C5}" type="slidenum">
              <a:rPr lang="en-US" smtClean="0"/>
              <a:pPr/>
              <a:t>‹#›</a:t>
            </a:fld>
            <a:endParaRPr lang="en-US"/>
          </a:p>
        </p:txBody>
      </p:sp>
      <p:cxnSp>
        <p:nvCxnSpPr>
          <p:cNvPr id="9" name="Straight Connector 8">
            <a:extLst>
              <a:ext uri="{FF2B5EF4-FFF2-40B4-BE49-F238E27FC236}">
                <a16:creationId xmlns:a16="http://schemas.microsoft.com/office/drawing/2014/main" id="{598C0230-F11B-4E4B-B816-0C4BDD43B44A}"/>
              </a:ext>
            </a:extLst>
          </p:cNvPr>
          <p:cNvCxnSpPr/>
          <p:nvPr userDrawn="1"/>
        </p:nvCxnSpPr>
        <p:spPr>
          <a:xfrm>
            <a:off x="1169989" y="1775776"/>
            <a:ext cx="715617" cy="0"/>
          </a:xfrm>
          <a:prstGeom prst="line">
            <a:avLst/>
          </a:prstGeom>
          <a:ln w="25400">
            <a:solidFill>
              <a:srgbClr val="545859"/>
            </a:solidFill>
            <a:round/>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0F1A7752-10B3-BB4A-A792-55DAE330B427}"/>
              </a:ext>
            </a:extLst>
          </p:cNvPr>
          <p:cNvSpPr>
            <a:spLocks noGrp="1"/>
          </p:cNvSpPr>
          <p:nvPr>
            <p:ph type="title"/>
          </p:nvPr>
        </p:nvSpPr>
        <p:spPr>
          <a:xfrm>
            <a:off x="1169988" y="1203863"/>
            <a:ext cx="4860130" cy="560940"/>
          </a:xfrm>
          <a:prstGeom prst="rect">
            <a:avLst/>
          </a:prstGeom>
        </p:spPr>
        <p:txBody>
          <a:bodyPr vert="horz" lIns="0" tIns="45720" rIns="0" bIns="45720" rtlCol="0" anchor="ctr">
            <a:normAutofit/>
          </a:bodyPr>
          <a:lstStyle>
            <a:lvl1pPr>
              <a:defRPr>
                <a:solidFill>
                  <a:srgbClr val="545859"/>
                </a:solidFill>
              </a:defRPr>
            </a:lvl1pPr>
          </a:lstStyle>
          <a:p>
            <a:r>
              <a:rPr lang="en-GB"/>
              <a:t>Click to edit Master title style</a:t>
            </a:r>
            <a:endParaRPr lang="en-US"/>
          </a:p>
        </p:txBody>
      </p:sp>
      <p:sp>
        <p:nvSpPr>
          <p:cNvPr id="12" name="Content Placeholder 2">
            <a:extLst>
              <a:ext uri="{FF2B5EF4-FFF2-40B4-BE49-F238E27FC236}">
                <a16:creationId xmlns:a16="http://schemas.microsoft.com/office/drawing/2014/main" id="{EC06EAF5-8A99-144B-8668-0958507A3002}"/>
              </a:ext>
            </a:extLst>
          </p:cNvPr>
          <p:cNvSpPr>
            <a:spLocks noGrp="1"/>
          </p:cNvSpPr>
          <p:nvPr>
            <p:ph idx="1"/>
          </p:nvPr>
        </p:nvSpPr>
        <p:spPr>
          <a:xfrm>
            <a:off x="1169989" y="1987826"/>
            <a:ext cx="4860130" cy="3648847"/>
          </a:xfrm>
        </p:spPr>
        <p:txBody>
          <a:bodyPr lIns="0" rIns="0"/>
          <a:lstStyle>
            <a:lvl1pPr marL="0" indent="0">
              <a:buNone/>
              <a:defRPr>
                <a:solidFill>
                  <a:srgbClr val="545859"/>
                </a:solidFill>
              </a:defRPr>
            </a:lvl1pPr>
            <a:lvl2pPr marL="448578" indent="0">
              <a:buNone/>
              <a:defRPr>
                <a:solidFill>
                  <a:srgbClr val="545859"/>
                </a:solidFill>
              </a:defRPr>
            </a:lvl2pPr>
            <a:lvl3pPr marL="897156" indent="0">
              <a:buNone/>
              <a:defRPr>
                <a:solidFill>
                  <a:srgbClr val="545859"/>
                </a:solidFill>
              </a:defRPr>
            </a:lvl3pPr>
            <a:lvl4pPr marL="1345732" indent="0">
              <a:buNone/>
              <a:defRPr>
                <a:solidFill>
                  <a:srgbClr val="545859"/>
                </a:solidFill>
              </a:defRPr>
            </a:lvl4pPr>
            <a:lvl5pPr marL="1794310" indent="0">
              <a:buNone/>
              <a:defRPr>
                <a:solidFill>
                  <a:srgbClr val="545859"/>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Picture Placeholder 6">
            <a:extLst>
              <a:ext uri="{FF2B5EF4-FFF2-40B4-BE49-F238E27FC236}">
                <a16:creationId xmlns:a16="http://schemas.microsoft.com/office/drawing/2014/main" id="{E363A666-105D-D14D-8201-5DB64FBD0B2B}"/>
              </a:ext>
            </a:extLst>
          </p:cNvPr>
          <p:cNvSpPr>
            <a:spLocks noGrp="1"/>
          </p:cNvSpPr>
          <p:nvPr>
            <p:ph type="pic" sz="quarter" idx="13" hasCustomPrompt="1"/>
          </p:nvPr>
        </p:nvSpPr>
        <p:spPr>
          <a:xfrm>
            <a:off x="7200106" y="1203863"/>
            <a:ext cx="4860132" cy="4449225"/>
          </a:xfrm>
        </p:spPr>
        <p:txBody>
          <a:bodyPr lIns="360000" rIns="360000" anchor="ctr" anchorCtr="0"/>
          <a:lstStyle>
            <a:lvl1pPr marL="0" marR="0" indent="0" algn="l" defTabSz="897155" rtl="0" eaLnBrk="1" fontAlgn="auto" latinLnBrk="0" hangingPunct="1">
              <a:lnSpc>
                <a:spcPct val="90000"/>
              </a:lnSpc>
              <a:spcBef>
                <a:spcPts val="981"/>
              </a:spcBef>
              <a:spcAft>
                <a:spcPts val="0"/>
              </a:spcAft>
              <a:buClrTx/>
              <a:buSzTx/>
              <a:buFont typeface="Arial" panose="020B0604020202020204" pitchFamily="34" charset="0"/>
              <a:buNone/>
              <a:tabLst/>
              <a:defRPr>
                <a:solidFill>
                  <a:srgbClr val="545859"/>
                </a:solidFill>
              </a:defRPr>
            </a:lvl1pPr>
          </a:lstStyle>
          <a:p>
            <a:pPr marL="224288" marR="0" lvl="0" indent="-224288" algn="l" defTabSz="897155" rtl="0" eaLnBrk="1" fontAlgn="auto" latinLnBrk="0" hangingPunct="1">
              <a:lnSpc>
                <a:spcPct val="90000"/>
              </a:lnSpc>
              <a:spcBef>
                <a:spcPts val="981"/>
              </a:spcBef>
              <a:spcAft>
                <a:spcPts val="0"/>
              </a:spcAft>
              <a:buClrTx/>
              <a:buSzTx/>
              <a:buFont typeface="Arial" panose="020B0604020202020204" pitchFamily="34" charset="0"/>
              <a:buChar char="•"/>
              <a:tabLst/>
              <a:defRPr/>
            </a:pPr>
            <a:r>
              <a:rPr lang="en-US"/>
              <a:t>Add a brand compliant picture, for more information check the QuickStart Guide</a:t>
            </a:r>
          </a:p>
        </p:txBody>
      </p:sp>
      <p:pic>
        <p:nvPicPr>
          <p:cNvPr id="2" name="Picture 1">
            <a:extLst>
              <a:ext uri="{FF2B5EF4-FFF2-40B4-BE49-F238E27FC236}">
                <a16:creationId xmlns:a16="http://schemas.microsoft.com/office/drawing/2014/main" id="{24DAABB0-F2A9-BD49-8918-1AE748044ABC}"/>
              </a:ext>
            </a:extLst>
          </p:cNvPr>
          <p:cNvPicPr>
            <a:picLocks noChangeAspect="1"/>
          </p:cNvPicPr>
          <p:nvPr userDrawn="1"/>
        </p:nvPicPr>
        <p:blipFill>
          <a:blip r:embed="rId2"/>
          <a:stretch>
            <a:fillRect/>
          </a:stretch>
        </p:blipFill>
        <p:spPr>
          <a:xfrm>
            <a:off x="5760000" y="4500001"/>
            <a:ext cx="2574000" cy="2520151"/>
          </a:xfrm>
          <a:prstGeom prst="rect">
            <a:avLst/>
          </a:prstGeom>
        </p:spPr>
      </p:pic>
      <p:pic>
        <p:nvPicPr>
          <p:cNvPr id="14" name="Picture 13">
            <a:extLst>
              <a:ext uri="{FF2B5EF4-FFF2-40B4-BE49-F238E27FC236}">
                <a16:creationId xmlns:a16="http://schemas.microsoft.com/office/drawing/2014/main" id="{E713DDBE-E563-F74D-9C45-4FDCA47F1FA8}"/>
              </a:ext>
            </a:extLst>
          </p:cNvPr>
          <p:cNvPicPr>
            <a:picLocks noChangeAspect="1"/>
          </p:cNvPicPr>
          <p:nvPr userDrawn="1"/>
        </p:nvPicPr>
        <p:blipFill>
          <a:blip r:embed="rId3"/>
          <a:stretch>
            <a:fillRect/>
          </a:stretch>
        </p:blipFill>
        <p:spPr>
          <a:xfrm>
            <a:off x="785331" y="6209355"/>
            <a:ext cx="219236" cy="276428"/>
          </a:xfrm>
          <a:prstGeom prst="rect">
            <a:avLst/>
          </a:prstGeom>
        </p:spPr>
      </p:pic>
    </p:spTree>
    <p:extLst>
      <p:ext uri="{BB962C8B-B14F-4D97-AF65-F5344CB8AC3E}">
        <p14:creationId xmlns:p14="http://schemas.microsoft.com/office/powerpoint/2010/main" val="38753486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_Left Corsair_PearlGreen">
    <p:bg>
      <p:bgPr>
        <a:solidFill>
          <a:schemeClr val="bg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71DE5B0-7224-D14D-9E8A-2B18927BA8F8}"/>
              </a:ext>
            </a:extLst>
          </p:cNvPr>
          <p:cNvSpPr>
            <a:spLocks noGrp="1"/>
          </p:cNvSpPr>
          <p:nvPr>
            <p:ph type="ftr" sz="quarter" idx="11"/>
          </p:nvPr>
        </p:nvSpPr>
        <p:spPr/>
        <p:txBody>
          <a:bodyPr/>
          <a:lstStyle>
            <a:lvl1pPr>
              <a:defRPr>
                <a:solidFill>
                  <a:schemeClr val="accent6"/>
                </a:solidFill>
              </a:defRPr>
            </a:lvl1pPr>
          </a:lstStyle>
          <a:p>
            <a:r>
              <a:rPr lang="en-US"/>
              <a:t>Cheshire and Warrington LEP</a:t>
            </a:r>
          </a:p>
        </p:txBody>
      </p:sp>
      <p:sp>
        <p:nvSpPr>
          <p:cNvPr id="6" name="Slide Number Placeholder 5">
            <a:extLst>
              <a:ext uri="{FF2B5EF4-FFF2-40B4-BE49-F238E27FC236}">
                <a16:creationId xmlns:a16="http://schemas.microsoft.com/office/drawing/2014/main" id="{C85E0A82-7DC9-6247-8FC0-F983AE573219}"/>
              </a:ext>
            </a:extLst>
          </p:cNvPr>
          <p:cNvSpPr>
            <a:spLocks noGrp="1"/>
          </p:cNvSpPr>
          <p:nvPr>
            <p:ph type="sldNum" sz="quarter" idx="12"/>
          </p:nvPr>
        </p:nvSpPr>
        <p:spPr/>
        <p:txBody>
          <a:bodyPr/>
          <a:lstStyle>
            <a:lvl1pPr>
              <a:defRPr>
                <a:solidFill>
                  <a:schemeClr val="accent6"/>
                </a:solidFill>
              </a:defRPr>
            </a:lvl1pPr>
          </a:lstStyle>
          <a:p>
            <a:fld id="{CDE96CC7-AEFB-B348-AD83-C40F922AD3C5}" type="slidenum">
              <a:rPr lang="en-US" smtClean="0"/>
              <a:pPr/>
              <a:t>‹#›</a:t>
            </a:fld>
            <a:endParaRPr lang="en-US"/>
          </a:p>
        </p:txBody>
      </p:sp>
      <p:cxnSp>
        <p:nvCxnSpPr>
          <p:cNvPr id="9" name="Straight Connector 8">
            <a:extLst>
              <a:ext uri="{FF2B5EF4-FFF2-40B4-BE49-F238E27FC236}">
                <a16:creationId xmlns:a16="http://schemas.microsoft.com/office/drawing/2014/main" id="{598C0230-F11B-4E4B-B816-0C4BDD43B44A}"/>
              </a:ext>
            </a:extLst>
          </p:cNvPr>
          <p:cNvCxnSpPr/>
          <p:nvPr userDrawn="1"/>
        </p:nvCxnSpPr>
        <p:spPr>
          <a:xfrm>
            <a:off x="1169989" y="1775776"/>
            <a:ext cx="715617" cy="0"/>
          </a:xfrm>
          <a:prstGeom prst="line">
            <a:avLst/>
          </a:prstGeom>
          <a:ln w="25400">
            <a:solidFill>
              <a:srgbClr val="545859"/>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0F1A7752-10B3-BB4A-A792-55DAE330B427}"/>
              </a:ext>
            </a:extLst>
          </p:cNvPr>
          <p:cNvSpPr>
            <a:spLocks noGrp="1"/>
          </p:cNvSpPr>
          <p:nvPr>
            <p:ph type="title"/>
          </p:nvPr>
        </p:nvSpPr>
        <p:spPr>
          <a:xfrm>
            <a:off x="1169988" y="1203863"/>
            <a:ext cx="4860130" cy="560940"/>
          </a:xfrm>
          <a:prstGeom prst="rect">
            <a:avLst/>
          </a:prstGeom>
        </p:spPr>
        <p:txBody>
          <a:bodyPr vert="horz" lIns="0" tIns="45720" rIns="0" bIns="45720" rtlCol="0" anchor="ctr">
            <a:normAutofit/>
          </a:bodyPr>
          <a:lstStyle>
            <a:lvl1pPr>
              <a:defRPr>
                <a:solidFill>
                  <a:srgbClr val="545859"/>
                </a:solidFill>
              </a:defRPr>
            </a:lvl1pPr>
          </a:lstStyle>
          <a:p>
            <a:r>
              <a:rPr lang="en-GB"/>
              <a:t>Click to edit Master title style</a:t>
            </a:r>
            <a:endParaRPr lang="en-US"/>
          </a:p>
        </p:txBody>
      </p:sp>
      <p:sp>
        <p:nvSpPr>
          <p:cNvPr id="12" name="Content Placeholder 2">
            <a:extLst>
              <a:ext uri="{FF2B5EF4-FFF2-40B4-BE49-F238E27FC236}">
                <a16:creationId xmlns:a16="http://schemas.microsoft.com/office/drawing/2014/main" id="{EC06EAF5-8A99-144B-8668-0958507A3002}"/>
              </a:ext>
            </a:extLst>
          </p:cNvPr>
          <p:cNvSpPr>
            <a:spLocks noGrp="1"/>
          </p:cNvSpPr>
          <p:nvPr>
            <p:ph idx="1"/>
          </p:nvPr>
        </p:nvSpPr>
        <p:spPr>
          <a:xfrm>
            <a:off x="1169989" y="1987826"/>
            <a:ext cx="4860130" cy="3648847"/>
          </a:xfrm>
        </p:spPr>
        <p:txBody>
          <a:bodyPr lIns="0" rIns="0"/>
          <a:lstStyle>
            <a:lvl1pPr marL="0" indent="0">
              <a:buNone/>
              <a:defRPr>
                <a:solidFill>
                  <a:srgbClr val="545859"/>
                </a:solidFill>
              </a:defRPr>
            </a:lvl1pPr>
            <a:lvl2pPr marL="448578" indent="0">
              <a:buNone/>
              <a:defRPr>
                <a:solidFill>
                  <a:srgbClr val="545859"/>
                </a:solidFill>
              </a:defRPr>
            </a:lvl2pPr>
            <a:lvl3pPr marL="897156" indent="0">
              <a:buNone/>
              <a:defRPr>
                <a:solidFill>
                  <a:srgbClr val="545859"/>
                </a:solidFill>
              </a:defRPr>
            </a:lvl3pPr>
            <a:lvl4pPr marL="1345732" indent="0">
              <a:buNone/>
              <a:defRPr>
                <a:solidFill>
                  <a:srgbClr val="545859"/>
                </a:solidFill>
              </a:defRPr>
            </a:lvl4pPr>
            <a:lvl5pPr marL="1794310" indent="0">
              <a:buNone/>
              <a:defRPr>
                <a:solidFill>
                  <a:srgbClr val="545859"/>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Picture Placeholder 6">
            <a:extLst>
              <a:ext uri="{FF2B5EF4-FFF2-40B4-BE49-F238E27FC236}">
                <a16:creationId xmlns:a16="http://schemas.microsoft.com/office/drawing/2014/main" id="{E363A666-105D-D14D-8201-5DB64FBD0B2B}"/>
              </a:ext>
            </a:extLst>
          </p:cNvPr>
          <p:cNvSpPr>
            <a:spLocks noGrp="1"/>
          </p:cNvSpPr>
          <p:nvPr>
            <p:ph type="pic" sz="quarter" idx="13" hasCustomPrompt="1"/>
          </p:nvPr>
        </p:nvSpPr>
        <p:spPr>
          <a:xfrm>
            <a:off x="7200106" y="1203863"/>
            <a:ext cx="4860132" cy="4449225"/>
          </a:xfrm>
        </p:spPr>
        <p:txBody>
          <a:bodyPr lIns="360000" rIns="360000" anchor="ctr" anchorCtr="0"/>
          <a:lstStyle>
            <a:lvl1pPr marL="0" marR="0" indent="0" algn="l" defTabSz="897155" rtl="0" eaLnBrk="1" fontAlgn="auto" latinLnBrk="0" hangingPunct="1">
              <a:lnSpc>
                <a:spcPct val="90000"/>
              </a:lnSpc>
              <a:spcBef>
                <a:spcPts val="981"/>
              </a:spcBef>
              <a:spcAft>
                <a:spcPts val="0"/>
              </a:spcAft>
              <a:buClrTx/>
              <a:buSzTx/>
              <a:buFont typeface="Arial" panose="020B0604020202020204" pitchFamily="34" charset="0"/>
              <a:buNone/>
              <a:tabLst/>
              <a:defRPr>
                <a:solidFill>
                  <a:srgbClr val="545859"/>
                </a:solidFill>
              </a:defRPr>
            </a:lvl1pPr>
          </a:lstStyle>
          <a:p>
            <a:pPr marL="224288" marR="0" lvl="0" indent="-224288" algn="l" defTabSz="897155" rtl="0" eaLnBrk="1" fontAlgn="auto" latinLnBrk="0" hangingPunct="1">
              <a:lnSpc>
                <a:spcPct val="90000"/>
              </a:lnSpc>
              <a:spcBef>
                <a:spcPts val="981"/>
              </a:spcBef>
              <a:spcAft>
                <a:spcPts val="0"/>
              </a:spcAft>
              <a:buClrTx/>
              <a:buSzTx/>
              <a:buFont typeface="Arial" panose="020B0604020202020204" pitchFamily="34" charset="0"/>
              <a:buChar char="•"/>
              <a:tabLst/>
              <a:defRPr/>
            </a:pPr>
            <a:r>
              <a:rPr lang="en-US"/>
              <a:t>Add a brand compliant picture, for more information check the QuickStart Guide</a:t>
            </a:r>
          </a:p>
        </p:txBody>
      </p:sp>
      <p:pic>
        <p:nvPicPr>
          <p:cNvPr id="3" name="Picture 2">
            <a:extLst>
              <a:ext uri="{FF2B5EF4-FFF2-40B4-BE49-F238E27FC236}">
                <a16:creationId xmlns:a16="http://schemas.microsoft.com/office/drawing/2014/main" id="{8F50677F-45FD-1949-BDB5-86EF4AE72EFF}"/>
              </a:ext>
            </a:extLst>
          </p:cNvPr>
          <p:cNvPicPr>
            <a:picLocks noChangeAspect="1"/>
          </p:cNvPicPr>
          <p:nvPr userDrawn="1"/>
        </p:nvPicPr>
        <p:blipFill>
          <a:blip r:embed="rId2"/>
          <a:stretch>
            <a:fillRect/>
          </a:stretch>
        </p:blipFill>
        <p:spPr>
          <a:xfrm>
            <a:off x="5760000" y="4500001"/>
            <a:ext cx="2574000" cy="2520151"/>
          </a:xfrm>
          <a:prstGeom prst="rect">
            <a:avLst/>
          </a:prstGeom>
        </p:spPr>
      </p:pic>
      <p:pic>
        <p:nvPicPr>
          <p:cNvPr id="14" name="Picture 13">
            <a:extLst>
              <a:ext uri="{FF2B5EF4-FFF2-40B4-BE49-F238E27FC236}">
                <a16:creationId xmlns:a16="http://schemas.microsoft.com/office/drawing/2014/main" id="{52365B62-08E1-AF46-86C8-4EC6D7765348}"/>
              </a:ext>
            </a:extLst>
          </p:cNvPr>
          <p:cNvPicPr>
            <a:picLocks noChangeAspect="1"/>
          </p:cNvPicPr>
          <p:nvPr userDrawn="1"/>
        </p:nvPicPr>
        <p:blipFill>
          <a:blip r:embed="rId3"/>
          <a:stretch>
            <a:fillRect/>
          </a:stretch>
        </p:blipFill>
        <p:spPr>
          <a:xfrm>
            <a:off x="785331" y="6209355"/>
            <a:ext cx="219236" cy="276428"/>
          </a:xfrm>
          <a:prstGeom prst="rect">
            <a:avLst/>
          </a:prstGeom>
        </p:spPr>
      </p:pic>
    </p:spTree>
    <p:extLst>
      <p:ext uri="{BB962C8B-B14F-4D97-AF65-F5344CB8AC3E}">
        <p14:creationId xmlns:p14="http://schemas.microsoft.com/office/powerpoint/2010/main" val="4219303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_Left Blank">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71DE5B0-7224-D14D-9E8A-2B18927BA8F8}"/>
              </a:ext>
            </a:extLst>
          </p:cNvPr>
          <p:cNvSpPr>
            <a:spLocks noGrp="1"/>
          </p:cNvSpPr>
          <p:nvPr>
            <p:ph type="ftr" sz="quarter" idx="11"/>
          </p:nvPr>
        </p:nvSpPr>
        <p:spPr/>
        <p:txBody>
          <a:bodyPr/>
          <a:lstStyle>
            <a:lvl1pPr>
              <a:defRPr>
                <a:solidFill>
                  <a:schemeClr val="accent6"/>
                </a:solidFill>
              </a:defRPr>
            </a:lvl1pPr>
          </a:lstStyle>
          <a:p>
            <a:r>
              <a:rPr lang="en-US"/>
              <a:t>Cheshire and Warrington LEP</a:t>
            </a:r>
          </a:p>
        </p:txBody>
      </p:sp>
      <p:sp>
        <p:nvSpPr>
          <p:cNvPr id="6" name="Slide Number Placeholder 5">
            <a:extLst>
              <a:ext uri="{FF2B5EF4-FFF2-40B4-BE49-F238E27FC236}">
                <a16:creationId xmlns:a16="http://schemas.microsoft.com/office/drawing/2014/main" id="{C85E0A82-7DC9-6247-8FC0-F983AE573219}"/>
              </a:ext>
            </a:extLst>
          </p:cNvPr>
          <p:cNvSpPr>
            <a:spLocks noGrp="1"/>
          </p:cNvSpPr>
          <p:nvPr>
            <p:ph type="sldNum" sz="quarter" idx="12"/>
          </p:nvPr>
        </p:nvSpPr>
        <p:spPr/>
        <p:txBody>
          <a:bodyPr/>
          <a:lstStyle>
            <a:lvl1pPr>
              <a:defRPr>
                <a:solidFill>
                  <a:schemeClr val="accent6"/>
                </a:solidFill>
              </a:defRPr>
            </a:lvl1pPr>
          </a:lstStyle>
          <a:p>
            <a:fld id="{CDE96CC7-AEFB-B348-AD83-C40F922AD3C5}" type="slidenum">
              <a:rPr lang="en-US" smtClean="0"/>
              <a:pPr/>
              <a:t>‹#›</a:t>
            </a:fld>
            <a:endParaRPr lang="en-US"/>
          </a:p>
        </p:txBody>
      </p:sp>
      <p:pic>
        <p:nvPicPr>
          <p:cNvPr id="14" name="Picture 13">
            <a:extLst>
              <a:ext uri="{FF2B5EF4-FFF2-40B4-BE49-F238E27FC236}">
                <a16:creationId xmlns:a16="http://schemas.microsoft.com/office/drawing/2014/main" id="{2DF58199-B00E-A546-A57D-1627D39095FA}"/>
              </a:ext>
            </a:extLst>
          </p:cNvPr>
          <p:cNvPicPr>
            <a:picLocks noChangeAspect="1"/>
          </p:cNvPicPr>
          <p:nvPr userDrawn="1"/>
        </p:nvPicPr>
        <p:blipFill>
          <a:blip r:embed="rId2"/>
          <a:stretch>
            <a:fillRect/>
          </a:stretch>
        </p:blipFill>
        <p:spPr>
          <a:xfrm>
            <a:off x="10427206" y="5462982"/>
            <a:ext cx="463044" cy="1377556"/>
          </a:xfrm>
          <a:prstGeom prst="rect">
            <a:avLst/>
          </a:prstGeom>
        </p:spPr>
      </p:pic>
      <p:pic>
        <p:nvPicPr>
          <p:cNvPr id="15" name="Picture 14">
            <a:extLst>
              <a:ext uri="{FF2B5EF4-FFF2-40B4-BE49-F238E27FC236}">
                <a16:creationId xmlns:a16="http://schemas.microsoft.com/office/drawing/2014/main" id="{27ED8D55-5B12-AC49-80E4-050FAECBA0E1}"/>
              </a:ext>
            </a:extLst>
          </p:cNvPr>
          <p:cNvPicPr>
            <a:picLocks noChangeAspect="1"/>
          </p:cNvPicPr>
          <p:nvPr userDrawn="1"/>
        </p:nvPicPr>
        <p:blipFill>
          <a:blip r:embed="rId3"/>
          <a:stretch>
            <a:fillRect/>
          </a:stretch>
        </p:blipFill>
        <p:spPr>
          <a:xfrm>
            <a:off x="785331" y="6209355"/>
            <a:ext cx="219236" cy="276428"/>
          </a:xfrm>
          <a:prstGeom prst="rect">
            <a:avLst/>
          </a:prstGeom>
        </p:spPr>
      </p:pic>
      <p:cxnSp>
        <p:nvCxnSpPr>
          <p:cNvPr id="2" name="Straight Connector 1">
            <a:extLst>
              <a:ext uri="{FF2B5EF4-FFF2-40B4-BE49-F238E27FC236}">
                <a16:creationId xmlns:a16="http://schemas.microsoft.com/office/drawing/2014/main" id="{2A6C5392-3AF8-8A50-5616-8788079BB98C}"/>
              </a:ext>
            </a:extLst>
          </p:cNvPr>
          <p:cNvCxnSpPr/>
          <p:nvPr userDrawn="1"/>
        </p:nvCxnSpPr>
        <p:spPr>
          <a:xfrm>
            <a:off x="785331" y="936002"/>
            <a:ext cx="715617" cy="0"/>
          </a:xfrm>
          <a:prstGeom prst="line">
            <a:avLst/>
          </a:prstGeom>
          <a:ln w="25400" cap="rnd">
            <a:solidFill>
              <a:srgbClr val="545859"/>
            </a:solidFill>
          </a:ln>
        </p:spPr>
        <p:style>
          <a:lnRef idx="1">
            <a:schemeClr val="accent1"/>
          </a:lnRef>
          <a:fillRef idx="0">
            <a:schemeClr val="accent1"/>
          </a:fillRef>
          <a:effectRef idx="0">
            <a:schemeClr val="accent1"/>
          </a:effectRef>
          <a:fontRef idx="minor">
            <a:schemeClr val="tx1"/>
          </a:fontRef>
        </p:style>
      </p:cxnSp>
      <p:sp>
        <p:nvSpPr>
          <p:cNvPr id="3" name="Title Placeholder 1">
            <a:extLst>
              <a:ext uri="{FF2B5EF4-FFF2-40B4-BE49-F238E27FC236}">
                <a16:creationId xmlns:a16="http://schemas.microsoft.com/office/drawing/2014/main" id="{E819E696-84BF-A283-F42E-66DE105B4AFD}"/>
              </a:ext>
            </a:extLst>
          </p:cNvPr>
          <p:cNvSpPr>
            <a:spLocks noGrp="1"/>
          </p:cNvSpPr>
          <p:nvPr>
            <p:ph type="title"/>
          </p:nvPr>
        </p:nvSpPr>
        <p:spPr>
          <a:xfrm>
            <a:off x="785331" y="354755"/>
            <a:ext cx="4860130" cy="560940"/>
          </a:xfrm>
          <a:prstGeom prst="rect">
            <a:avLst/>
          </a:prstGeom>
        </p:spPr>
        <p:txBody>
          <a:bodyPr vert="horz" lIns="0" tIns="45720" rIns="0" bIns="45720" rtlCol="0" anchor="ctr">
            <a:normAutofit/>
          </a:bodyPr>
          <a:lstStyle>
            <a:lvl1pPr>
              <a:defRPr>
                <a:solidFill>
                  <a:srgbClr val="545859"/>
                </a:solidFill>
              </a:defRPr>
            </a:lvl1pPr>
          </a:lstStyle>
          <a:p>
            <a:r>
              <a:rPr lang="en-GB"/>
              <a:t>Click to edit Master title style</a:t>
            </a:r>
            <a:endParaRPr lang="en-US"/>
          </a:p>
        </p:txBody>
      </p:sp>
    </p:spTree>
    <p:extLst>
      <p:ext uri="{BB962C8B-B14F-4D97-AF65-F5344CB8AC3E}">
        <p14:creationId xmlns:p14="http://schemas.microsoft.com/office/powerpoint/2010/main" val="26598482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ontent_Left IconStripe_Raven">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794EE9A-7B46-044A-901A-18C5D6E6B73B}"/>
              </a:ext>
            </a:extLst>
          </p:cNvPr>
          <p:cNvPicPr>
            <a:picLocks noChangeAspect="1"/>
          </p:cNvPicPr>
          <p:nvPr userDrawn="1"/>
        </p:nvPicPr>
        <p:blipFill>
          <a:blip r:embed="rId2"/>
          <a:stretch>
            <a:fillRect/>
          </a:stretch>
        </p:blipFill>
        <p:spPr>
          <a:xfrm>
            <a:off x="8596799" y="0"/>
            <a:ext cx="2273300" cy="3213100"/>
          </a:xfrm>
          <a:prstGeom prst="rect">
            <a:avLst/>
          </a:prstGeom>
        </p:spPr>
      </p:pic>
      <p:sp>
        <p:nvSpPr>
          <p:cNvPr id="6" name="Footer Placeholder 5">
            <a:extLst>
              <a:ext uri="{FF2B5EF4-FFF2-40B4-BE49-F238E27FC236}">
                <a16:creationId xmlns:a16="http://schemas.microsoft.com/office/drawing/2014/main" id="{65D99063-8E50-8449-8857-12574783BC7C}"/>
              </a:ext>
            </a:extLst>
          </p:cNvPr>
          <p:cNvSpPr>
            <a:spLocks noGrp="1"/>
          </p:cNvSpPr>
          <p:nvPr>
            <p:ph type="ftr" sz="quarter" idx="11"/>
          </p:nvPr>
        </p:nvSpPr>
        <p:spPr/>
        <p:txBody>
          <a:bodyPr/>
          <a:lstStyle/>
          <a:p>
            <a:r>
              <a:rPr lang="en-US"/>
              <a:t>Cheshire and Warrington LEP</a:t>
            </a:r>
          </a:p>
        </p:txBody>
      </p:sp>
      <p:sp>
        <p:nvSpPr>
          <p:cNvPr id="7" name="Slide Number Placeholder 6">
            <a:extLst>
              <a:ext uri="{FF2B5EF4-FFF2-40B4-BE49-F238E27FC236}">
                <a16:creationId xmlns:a16="http://schemas.microsoft.com/office/drawing/2014/main" id="{8282B231-2A80-4F42-961B-AEDB959FC2F6}"/>
              </a:ext>
            </a:extLst>
          </p:cNvPr>
          <p:cNvSpPr>
            <a:spLocks noGrp="1"/>
          </p:cNvSpPr>
          <p:nvPr>
            <p:ph type="sldNum" sz="quarter" idx="12"/>
          </p:nvPr>
        </p:nvSpPr>
        <p:spPr/>
        <p:txBody>
          <a:bodyPr/>
          <a:lstStyle/>
          <a:p>
            <a:fld id="{CDE96CC7-AEFB-B348-AD83-C40F922AD3C5}" type="slidenum">
              <a:rPr lang="en-US" smtClean="0"/>
              <a:t>‹#›</a:t>
            </a:fld>
            <a:endParaRPr lang="en-US"/>
          </a:p>
        </p:txBody>
      </p:sp>
      <p:sp>
        <p:nvSpPr>
          <p:cNvPr id="10" name="Title Placeholder 1">
            <a:extLst>
              <a:ext uri="{FF2B5EF4-FFF2-40B4-BE49-F238E27FC236}">
                <a16:creationId xmlns:a16="http://schemas.microsoft.com/office/drawing/2014/main" id="{B4941ACD-6538-884C-A9D4-EFE797A329E1}"/>
              </a:ext>
            </a:extLst>
          </p:cNvPr>
          <p:cNvSpPr>
            <a:spLocks noGrp="1"/>
          </p:cNvSpPr>
          <p:nvPr>
            <p:ph type="title"/>
          </p:nvPr>
        </p:nvSpPr>
        <p:spPr>
          <a:xfrm>
            <a:off x="1169988" y="1203863"/>
            <a:ext cx="4860130" cy="560940"/>
          </a:xfrm>
          <a:prstGeom prst="rect">
            <a:avLst/>
          </a:prstGeom>
        </p:spPr>
        <p:txBody>
          <a:bodyPr vert="horz" lIns="0" tIns="45720" rIns="0" bIns="45720" rtlCol="0" anchor="ctr">
            <a:normAutofit/>
          </a:bodyPr>
          <a:lstStyle>
            <a:lvl1pPr>
              <a:defRPr>
                <a:solidFill>
                  <a:srgbClr val="545859"/>
                </a:solidFill>
              </a:defRPr>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756A6DE5-25FE-DC4F-B11E-78F95E0054FA}"/>
              </a:ext>
            </a:extLst>
          </p:cNvPr>
          <p:cNvSpPr>
            <a:spLocks noGrp="1"/>
          </p:cNvSpPr>
          <p:nvPr>
            <p:ph idx="1"/>
          </p:nvPr>
        </p:nvSpPr>
        <p:spPr>
          <a:xfrm>
            <a:off x="1169989" y="1987826"/>
            <a:ext cx="4860130" cy="3648849"/>
          </a:xfrm>
        </p:spPr>
        <p:txBody>
          <a:bodyPr lIns="0" rIns="0"/>
          <a:lstStyle>
            <a:lvl1pPr marL="0" indent="0">
              <a:buNone/>
              <a:defRPr>
                <a:solidFill>
                  <a:srgbClr val="545859"/>
                </a:solidFill>
              </a:defRPr>
            </a:lvl1pPr>
            <a:lvl2pPr marL="448578" indent="0">
              <a:buNone/>
              <a:defRPr>
                <a:solidFill>
                  <a:srgbClr val="545859"/>
                </a:solidFill>
              </a:defRPr>
            </a:lvl2pPr>
            <a:lvl3pPr marL="897156" indent="0">
              <a:buNone/>
              <a:defRPr>
                <a:solidFill>
                  <a:srgbClr val="545859"/>
                </a:solidFill>
              </a:defRPr>
            </a:lvl3pPr>
            <a:lvl4pPr marL="1345732" indent="0">
              <a:buNone/>
              <a:defRPr>
                <a:solidFill>
                  <a:srgbClr val="545859"/>
                </a:solidFill>
              </a:defRPr>
            </a:lvl4pPr>
            <a:lvl5pPr marL="1794310" indent="0">
              <a:buNone/>
              <a:defRPr>
                <a:solidFill>
                  <a:srgbClr val="545859"/>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ectangle 12">
            <a:extLst>
              <a:ext uri="{FF2B5EF4-FFF2-40B4-BE49-F238E27FC236}">
                <a16:creationId xmlns:a16="http://schemas.microsoft.com/office/drawing/2014/main" id="{2FF1FCE9-00C2-3046-9311-F9C9B25FBA50}"/>
              </a:ext>
            </a:extLst>
          </p:cNvPr>
          <p:cNvSpPr/>
          <p:nvPr userDrawn="1"/>
        </p:nvSpPr>
        <p:spPr>
          <a:xfrm>
            <a:off x="8578047" y="3340886"/>
            <a:ext cx="2312202" cy="231220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786"/>
          </a:p>
        </p:txBody>
      </p:sp>
      <p:pic>
        <p:nvPicPr>
          <p:cNvPr id="17" name="Picture 16">
            <a:extLst>
              <a:ext uri="{FF2B5EF4-FFF2-40B4-BE49-F238E27FC236}">
                <a16:creationId xmlns:a16="http://schemas.microsoft.com/office/drawing/2014/main" id="{27AD8684-DA84-CE41-B0CB-5BE5633AAE83}"/>
              </a:ext>
            </a:extLst>
          </p:cNvPr>
          <p:cNvPicPr>
            <a:picLocks noChangeAspect="1"/>
          </p:cNvPicPr>
          <p:nvPr userDrawn="1"/>
        </p:nvPicPr>
        <p:blipFill>
          <a:blip r:embed="rId3"/>
          <a:stretch>
            <a:fillRect/>
          </a:stretch>
        </p:blipFill>
        <p:spPr>
          <a:xfrm>
            <a:off x="785331" y="6209355"/>
            <a:ext cx="219236" cy="276428"/>
          </a:xfrm>
          <a:prstGeom prst="rect">
            <a:avLst/>
          </a:prstGeom>
        </p:spPr>
      </p:pic>
      <p:cxnSp>
        <p:nvCxnSpPr>
          <p:cNvPr id="18" name="Straight Connector 17">
            <a:extLst>
              <a:ext uri="{FF2B5EF4-FFF2-40B4-BE49-F238E27FC236}">
                <a16:creationId xmlns:a16="http://schemas.microsoft.com/office/drawing/2014/main" id="{B37794E4-67FF-4F44-AB8B-C7A411190C7C}"/>
              </a:ext>
            </a:extLst>
          </p:cNvPr>
          <p:cNvCxnSpPr/>
          <p:nvPr userDrawn="1"/>
        </p:nvCxnSpPr>
        <p:spPr>
          <a:xfrm>
            <a:off x="1169989" y="1775776"/>
            <a:ext cx="715617" cy="0"/>
          </a:xfrm>
          <a:prstGeom prst="line">
            <a:avLst/>
          </a:prstGeom>
          <a:ln w="25400" cap="rnd">
            <a:solidFill>
              <a:srgbClr val="54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33932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ontent_Left IconStripe_Green">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0AB6210-7E71-CD41-9C25-E69A82406152}"/>
              </a:ext>
            </a:extLst>
          </p:cNvPr>
          <p:cNvPicPr>
            <a:picLocks noChangeAspect="1"/>
          </p:cNvPicPr>
          <p:nvPr userDrawn="1"/>
        </p:nvPicPr>
        <p:blipFill>
          <a:blip r:embed="rId2"/>
          <a:stretch>
            <a:fillRect/>
          </a:stretch>
        </p:blipFill>
        <p:spPr>
          <a:xfrm>
            <a:off x="8596799" y="0"/>
            <a:ext cx="2273300" cy="3213100"/>
          </a:xfrm>
          <a:prstGeom prst="rect">
            <a:avLst/>
          </a:prstGeom>
        </p:spPr>
      </p:pic>
      <p:sp>
        <p:nvSpPr>
          <p:cNvPr id="5" name="Footer Placeholder 4">
            <a:extLst>
              <a:ext uri="{FF2B5EF4-FFF2-40B4-BE49-F238E27FC236}">
                <a16:creationId xmlns:a16="http://schemas.microsoft.com/office/drawing/2014/main" id="{871DE5B0-7224-D14D-9E8A-2B18927BA8F8}"/>
              </a:ext>
            </a:extLst>
          </p:cNvPr>
          <p:cNvSpPr>
            <a:spLocks noGrp="1"/>
          </p:cNvSpPr>
          <p:nvPr>
            <p:ph type="ftr" sz="quarter" idx="11"/>
          </p:nvPr>
        </p:nvSpPr>
        <p:spPr/>
        <p:txBody>
          <a:bodyPr/>
          <a:lstStyle/>
          <a:p>
            <a:r>
              <a:rPr lang="en-US"/>
              <a:t>Cheshire and Warrington LEP</a:t>
            </a:r>
          </a:p>
        </p:txBody>
      </p:sp>
      <p:sp>
        <p:nvSpPr>
          <p:cNvPr id="6" name="Slide Number Placeholder 5">
            <a:extLst>
              <a:ext uri="{FF2B5EF4-FFF2-40B4-BE49-F238E27FC236}">
                <a16:creationId xmlns:a16="http://schemas.microsoft.com/office/drawing/2014/main" id="{C85E0A82-7DC9-6247-8FC0-F983AE573219}"/>
              </a:ext>
            </a:extLst>
          </p:cNvPr>
          <p:cNvSpPr>
            <a:spLocks noGrp="1"/>
          </p:cNvSpPr>
          <p:nvPr>
            <p:ph type="sldNum" sz="quarter" idx="12"/>
          </p:nvPr>
        </p:nvSpPr>
        <p:spPr/>
        <p:txBody>
          <a:bodyPr/>
          <a:lstStyle/>
          <a:p>
            <a:fld id="{CDE96CC7-AEFB-B348-AD83-C40F922AD3C5}" type="slidenum">
              <a:rPr lang="en-US" smtClean="0"/>
              <a:t>‹#›</a:t>
            </a:fld>
            <a:endParaRPr lang="en-US"/>
          </a:p>
        </p:txBody>
      </p:sp>
      <p:cxnSp>
        <p:nvCxnSpPr>
          <p:cNvPr id="9" name="Straight Connector 8">
            <a:extLst>
              <a:ext uri="{FF2B5EF4-FFF2-40B4-BE49-F238E27FC236}">
                <a16:creationId xmlns:a16="http://schemas.microsoft.com/office/drawing/2014/main" id="{598C0230-F11B-4E4B-B816-0C4BDD43B44A}"/>
              </a:ext>
            </a:extLst>
          </p:cNvPr>
          <p:cNvCxnSpPr/>
          <p:nvPr userDrawn="1"/>
        </p:nvCxnSpPr>
        <p:spPr>
          <a:xfrm>
            <a:off x="1169989" y="1775776"/>
            <a:ext cx="715617" cy="0"/>
          </a:xfrm>
          <a:prstGeom prst="line">
            <a:avLst/>
          </a:prstGeom>
          <a:ln w="25400" cap="rnd">
            <a:solidFill>
              <a:srgbClr val="545859"/>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0F1A7752-10B3-BB4A-A792-55DAE330B427}"/>
              </a:ext>
            </a:extLst>
          </p:cNvPr>
          <p:cNvSpPr>
            <a:spLocks noGrp="1"/>
          </p:cNvSpPr>
          <p:nvPr>
            <p:ph type="title"/>
          </p:nvPr>
        </p:nvSpPr>
        <p:spPr>
          <a:xfrm>
            <a:off x="1169988" y="1203863"/>
            <a:ext cx="4860130" cy="560940"/>
          </a:xfrm>
          <a:prstGeom prst="rect">
            <a:avLst/>
          </a:prstGeom>
        </p:spPr>
        <p:txBody>
          <a:bodyPr vert="horz" lIns="0" tIns="45720" rIns="0" bIns="45720" rtlCol="0" anchor="ctr">
            <a:normAutofit/>
          </a:bodyPr>
          <a:lstStyle>
            <a:lvl1pPr>
              <a:defRPr>
                <a:solidFill>
                  <a:srgbClr val="545859"/>
                </a:solidFill>
              </a:defRPr>
            </a:lvl1pPr>
          </a:lstStyle>
          <a:p>
            <a:r>
              <a:rPr lang="en-GB"/>
              <a:t>Click to edit Master title style</a:t>
            </a:r>
            <a:endParaRPr lang="en-US"/>
          </a:p>
        </p:txBody>
      </p:sp>
      <p:sp>
        <p:nvSpPr>
          <p:cNvPr id="12" name="Content Placeholder 2">
            <a:extLst>
              <a:ext uri="{FF2B5EF4-FFF2-40B4-BE49-F238E27FC236}">
                <a16:creationId xmlns:a16="http://schemas.microsoft.com/office/drawing/2014/main" id="{EC06EAF5-8A99-144B-8668-0958507A3002}"/>
              </a:ext>
            </a:extLst>
          </p:cNvPr>
          <p:cNvSpPr>
            <a:spLocks noGrp="1"/>
          </p:cNvSpPr>
          <p:nvPr>
            <p:ph idx="1"/>
          </p:nvPr>
        </p:nvSpPr>
        <p:spPr>
          <a:xfrm>
            <a:off x="1169989" y="1987826"/>
            <a:ext cx="4860130" cy="3648847"/>
          </a:xfrm>
        </p:spPr>
        <p:txBody>
          <a:bodyPr lIns="0" rIns="0"/>
          <a:lstStyle>
            <a:lvl1pPr marL="0" indent="0">
              <a:buNone/>
              <a:defRPr>
                <a:solidFill>
                  <a:srgbClr val="545859"/>
                </a:solidFill>
              </a:defRPr>
            </a:lvl1pPr>
            <a:lvl2pPr marL="448578" indent="0">
              <a:buNone/>
              <a:defRPr>
                <a:solidFill>
                  <a:srgbClr val="545859"/>
                </a:solidFill>
              </a:defRPr>
            </a:lvl2pPr>
            <a:lvl3pPr marL="897156" indent="0">
              <a:buNone/>
              <a:defRPr>
                <a:solidFill>
                  <a:srgbClr val="545859"/>
                </a:solidFill>
              </a:defRPr>
            </a:lvl3pPr>
            <a:lvl4pPr marL="1345732" indent="0">
              <a:buNone/>
              <a:defRPr>
                <a:solidFill>
                  <a:srgbClr val="545859"/>
                </a:solidFill>
              </a:defRPr>
            </a:lvl4pPr>
            <a:lvl5pPr marL="1794310" indent="0">
              <a:buNone/>
              <a:defRPr>
                <a:solidFill>
                  <a:srgbClr val="545859"/>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Rectangle 13">
            <a:extLst>
              <a:ext uri="{FF2B5EF4-FFF2-40B4-BE49-F238E27FC236}">
                <a16:creationId xmlns:a16="http://schemas.microsoft.com/office/drawing/2014/main" id="{F4D7665B-7466-5343-92BE-3D5437A4A183}"/>
              </a:ext>
            </a:extLst>
          </p:cNvPr>
          <p:cNvSpPr/>
          <p:nvPr userDrawn="1"/>
        </p:nvSpPr>
        <p:spPr>
          <a:xfrm>
            <a:off x="8578047" y="3340886"/>
            <a:ext cx="2312202" cy="2312202"/>
          </a:xfrm>
          <a:prstGeom prst="rect">
            <a:avLst/>
          </a:prstGeom>
          <a:solidFill>
            <a:srgbClr val="39985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786"/>
          </a:p>
        </p:txBody>
      </p:sp>
      <p:pic>
        <p:nvPicPr>
          <p:cNvPr id="21" name="Picture 20">
            <a:extLst>
              <a:ext uri="{FF2B5EF4-FFF2-40B4-BE49-F238E27FC236}">
                <a16:creationId xmlns:a16="http://schemas.microsoft.com/office/drawing/2014/main" id="{43ED6981-5237-5248-A19F-622C0B03AD3D}"/>
              </a:ext>
            </a:extLst>
          </p:cNvPr>
          <p:cNvPicPr>
            <a:picLocks noChangeAspect="1"/>
          </p:cNvPicPr>
          <p:nvPr userDrawn="1"/>
        </p:nvPicPr>
        <p:blipFill>
          <a:blip r:embed="rId3"/>
          <a:stretch>
            <a:fillRect/>
          </a:stretch>
        </p:blipFill>
        <p:spPr>
          <a:xfrm>
            <a:off x="785331" y="6209355"/>
            <a:ext cx="219236" cy="276428"/>
          </a:xfrm>
          <a:prstGeom prst="rect">
            <a:avLst/>
          </a:prstGeom>
        </p:spPr>
      </p:pic>
    </p:spTree>
    <p:extLst>
      <p:ext uri="{BB962C8B-B14F-4D97-AF65-F5344CB8AC3E}">
        <p14:creationId xmlns:p14="http://schemas.microsoft.com/office/powerpoint/2010/main" val="35888209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Content_Left IconStripe_Hydro">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E55490D-C217-6843-85BE-1E9165E57262}"/>
              </a:ext>
            </a:extLst>
          </p:cNvPr>
          <p:cNvPicPr>
            <a:picLocks noChangeAspect="1"/>
          </p:cNvPicPr>
          <p:nvPr userDrawn="1"/>
        </p:nvPicPr>
        <p:blipFill>
          <a:blip r:embed="rId2"/>
          <a:stretch>
            <a:fillRect/>
          </a:stretch>
        </p:blipFill>
        <p:spPr>
          <a:xfrm>
            <a:off x="8596800" y="0"/>
            <a:ext cx="2273300" cy="3213100"/>
          </a:xfrm>
          <a:prstGeom prst="rect">
            <a:avLst/>
          </a:prstGeom>
        </p:spPr>
      </p:pic>
      <p:sp>
        <p:nvSpPr>
          <p:cNvPr id="3" name="Content Placeholder 2">
            <a:extLst>
              <a:ext uri="{FF2B5EF4-FFF2-40B4-BE49-F238E27FC236}">
                <a16:creationId xmlns:a16="http://schemas.microsoft.com/office/drawing/2014/main" id="{B5F949E3-2FCF-1949-8677-A7E05D06886F}"/>
              </a:ext>
            </a:extLst>
          </p:cNvPr>
          <p:cNvSpPr>
            <a:spLocks noGrp="1"/>
          </p:cNvSpPr>
          <p:nvPr>
            <p:ph idx="1"/>
          </p:nvPr>
        </p:nvSpPr>
        <p:spPr/>
        <p:txBody>
          <a:bodyPr lIns="0" rIns="0"/>
          <a:lstStyle>
            <a:lvl1pPr marL="0" indent="0">
              <a:buNone/>
              <a:defRPr/>
            </a:lvl1pPr>
            <a:lvl2pPr marL="448578" indent="0">
              <a:buNone/>
              <a:defRPr/>
            </a:lvl2pPr>
            <a:lvl3pPr marL="897156" indent="0">
              <a:buNone/>
              <a:defRPr/>
            </a:lvl3pPr>
            <a:lvl4pPr marL="1345732" indent="0">
              <a:buNone/>
              <a:defRPr/>
            </a:lvl4pPr>
            <a:lvl5pPr marL="1794310" indent="0">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C9F82930-2055-CD44-AF78-38D52BBC388D}"/>
              </a:ext>
            </a:extLst>
          </p:cNvPr>
          <p:cNvSpPr>
            <a:spLocks noGrp="1"/>
          </p:cNvSpPr>
          <p:nvPr>
            <p:ph type="ftr" sz="quarter" idx="11"/>
          </p:nvPr>
        </p:nvSpPr>
        <p:spPr/>
        <p:txBody>
          <a:bodyPr/>
          <a:lstStyle/>
          <a:p>
            <a:r>
              <a:rPr lang="en-US"/>
              <a:t>Cheshire and Warrington LEP</a:t>
            </a:r>
          </a:p>
        </p:txBody>
      </p:sp>
      <p:sp>
        <p:nvSpPr>
          <p:cNvPr id="6" name="Slide Number Placeholder 5">
            <a:extLst>
              <a:ext uri="{FF2B5EF4-FFF2-40B4-BE49-F238E27FC236}">
                <a16:creationId xmlns:a16="http://schemas.microsoft.com/office/drawing/2014/main" id="{F6EFF5C3-42DD-1F4E-B52C-0DA0D71618F0}"/>
              </a:ext>
            </a:extLst>
          </p:cNvPr>
          <p:cNvSpPr>
            <a:spLocks noGrp="1"/>
          </p:cNvSpPr>
          <p:nvPr>
            <p:ph type="sldNum" sz="quarter" idx="12"/>
          </p:nvPr>
        </p:nvSpPr>
        <p:spPr/>
        <p:txBody>
          <a:bodyPr/>
          <a:lstStyle/>
          <a:p>
            <a:fld id="{CDE96CC7-AEFB-B348-AD83-C40F922AD3C5}" type="slidenum">
              <a:rPr lang="en-US" smtClean="0"/>
              <a:t>‹#›</a:t>
            </a:fld>
            <a:endParaRPr lang="en-US"/>
          </a:p>
        </p:txBody>
      </p:sp>
      <p:sp>
        <p:nvSpPr>
          <p:cNvPr id="9" name="Title Placeholder 1">
            <a:extLst>
              <a:ext uri="{FF2B5EF4-FFF2-40B4-BE49-F238E27FC236}">
                <a16:creationId xmlns:a16="http://schemas.microsoft.com/office/drawing/2014/main" id="{2E273FEC-5012-8B46-A11D-2E0A86FE76EF}"/>
              </a:ext>
            </a:extLst>
          </p:cNvPr>
          <p:cNvSpPr>
            <a:spLocks noGrp="1"/>
          </p:cNvSpPr>
          <p:nvPr>
            <p:ph type="title"/>
          </p:nvPr>
        </p:nvSpPr>
        <p:spPr>
          <a:xfrm>
            <a:off x="1169988" y="1203865"/>
            <a:ext cx="4860130" cy="560939"/>
          </a:xfrm>
          <a:prstGeom prst="rect">
            <a:avLst/>
          </a:prstGeom>
        </p:spPr>
        <p:txBody>
          <a:bodyPr vert="horz" lIns="0" tIns="45720" rIns="0" bIns="45720" rtlCol="0" anchor="ctr">
            <a:normAutofit/>
          </a:bodyPr>
          <a:lstStyle/>
          <a:p>
            <a:r>
              <a:rPr lang="en-GB"/>
              <a:t>Click to edit Master title style</a:t>
            </a:r>
            <a:endParaRPr lang="en-US"/>
          </a:p>
        </p:txBody>
      </p:sp>
      <p:sp>
        <p:nvSpPr>
          <p:cNvPr id="11" name="Rectangle 10">
            <a:extLst>
              <a:ext uri="{FF2B5EF4-FFF2-40B4-BE49-F238E27FC236}">
                <a16:creationId xmlns:a16="http://schemas.microsoft.com/office/drawing/2014/main" id="{B8DEFDCC-5C2B-6E43-9C33-6F904E201F80}"/>
              </a:ext>
            </a:extLst>
          </p:cNvPr>
          <p:cNvSpPr/>
          <p:nvPr userDrawn="1"/>
        </p:nvSpPr>
        <p:spPr>
          <a:xfrm>
            <a:off x="8578047" y="3340886"/>
            <a:ext cx="2312202" cy="2312202"/>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786"/>
          </a:p>
        </p:txBody>
      </p:sp>
      <p:pic>
        <p:nvPicPr>
          <p:cNvPr id="17" name="Picture 16">
            <a:extLst>
              <a:ext uri="{FF2B5EF4-FFF2-40B4-BE49-F238E27FC236}">
                <a16:creationId xmlns:a16="http://schemas.microsoft.com/office/drawing/2014/main" id="{B1BC47CA-F895-CD48-80C6-8598FEE02C4B}"/>
              </a:ext>
            </a:extLst>
          </p:cNvPr>
          <p:cNvPicPr>
            <a:picLocks noChangeAspect="1"/>
          </p:cNvPicPr>
          <p:nvPr userDrawn="1"/>
        </p:nvPicPr>
        <p:blipFill>
          <a:blip r:embed="rId3"/>
          <a:stretch>
            <a:fillRect/>
          </a:stretch>
        </p:blipFill>
        <p:spPr>
          <a:xfrm>
            <a:off x="785331" y="6209355"/>
            <a:ext cx="219236" cy="276428"/>
          </a:xfrm>
          <a:prstGeom prst="rect">
            <a:avLst/>
          </a:prstGeom>
        </p:spPr>
      </p:pic>
      <p:cxnSp>
        <p:nvCxnSpPr>
          <p:cNvPr id="18" name="Straight Connector 17">
            <a:extLst>
              <a:ext uri="{FF2B5EF4-FFF2-40B4-BE49-F238E27FC236}">
                <a16:creationId xmlns:a16="http://schemas.microsoft.com/office/drawing/2014/main" id="{FB57258B-9F9E-8A46-86B3-A0834D11BE9C}"/>
              </a:ext>
            </a:extLst>
          </p:cNvPr>
          <p:cNvCxnSpPr/>
          <p:nvPr userDrawn="1"/>
        </p:nvCxnSpPr>
        <p:spPr>
          <a:xfrm>
            <a:off x="1169989" y="1781092"/>
            <a:ext cx="715617" cy="0"/>
          </a:xfrm>
          <a:prstGeom prst="line">
            <a:avLst/>
          </a:prstGeom>
          <a:ln w="25400" cap="rnd">
            <a:solidFill>
              <a:srgbClr val="54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74198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_Left IconCorsair_Rave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DD01B25-FAE0-9B41-8F08-1004922724A7}"/>
              </a:ext>
            </a:extLst>
          </p:cNvPr>
          <p:cNvSpPr/>
          <p:nvPr userDrawn="1"/>
        </p:nvSpPr>
        <p:spPr>
          <a:xfrm>
            <a:off x="0" y="0"/>
            <a:ext cx="7408060" cy="6840538"/>
          </a:xfrm>
          <a:prstGeom prst="rect">
            <a:avLst/>
          </a:prstGeom>
          <a:solidFill>
            <a:srgbClr val="399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6"/>
          </a:p>
        </p:txBody>
      </p:sp>
      <p:sp>
        <p:nvSpPr>
          <p:cNvPr id="6" name="Footer Placeholder 5">
            <a:extLst>
              <a:ext uri="{FF2B5EF4-FFF2-40B4-BE49-F238E27FC236}">
                <a16:creationId xmlns:a16="http://schemas.microsoft.com/office/drawing/2014/main" id="{65D99063-8E50-8449-8857-12574783BC7C}"/>
              </a:ext>
            </a:extLst>
          </p:cNvPr>
          <p:cNvSpPr>
            <a:spLocks noGrp="1"/>
          </p:cNvSpPr>
          <p:nvPr>
            <p:ph type="ftr" sz="quarter" idx="11"/>
          </p:nvPr>
        </p:nvSpPr>
        <p:spPr/>
        <p:txBody>
          <a:bodyPr/>
          <a:lstStyle>
            <a:lvl1pPr>
              <a:defRPr>
                <a:solidFill>
                  <a:schemeClr val="bg1"/>
                </a:solidFill>
              </a:defRPr>
            </a:lvl1pPr>
          </a:lstStyle>
          <a:p>
            <a:r>
              <a:rPr lang="en-US"/>
              <a:t>Cheshire and Warrington LEP</a:t>
            </a:r>
          </a:p>
        </p:txBody>
      </p:sp>
      <p:sp>
        <p:nvSpPr>
          <p:cNvPr id="7" name="Slide Number Placeholder 6">
            <a:extLst>
              <a:ext uri="{FF2B5EF4-FFF2-40B4-BE49-F238E27FC236}">
                <a16:creationId xmlns:a16="http://schemas.microsoft.com/office/drawing/2014/main" id="{8282B231-2A80-4F42-961B-AEDB959FC2F6}"/>
              </a:ext>
            </a:extLst>
          </p:cNvPr>
          <p:cNvSpPr>
            <a:spLocks noGrp="1"/>
          </p:cNvSpPr>
          <p:nvPr>
            <p:ph type="sldNum" sz="quarter" idx="12"/>
          </p:nvPr>
        </p:nvSpPr>
        <p:spPr/>
        <p:txBody>
          <a:bodyPr/>
          <a:lstStyle>
            <a:lvl1pPr>
              <a:defRPr>
                <a:solidFill>
                  <a:schemeClr val="bg1"/>
                </a:solidFill>
              </a:defRPr>
            </a:lvl1pPr>
          </a:lstStyle>
          <a:p>
            <a:fld id="{CDE96CC7-AEFB-B348-AD83-C40F922AD3C5}" type="slidenum">
              <a:rPr lang="en-US" smtClean="0"/>
              <a:pPr/>
              <a:t>‹#›</a:t>
            </a:fld>
            <a:endParaRPr lang="en-US"/>
          </a:p>
        </p:txBody>
      </p:sp>
      <p:sp>
        <p:nvSpPr>
          <p:cNvPr id="10" name="Title Placeholder 1">
            <a:extLst>
              <a:ext uri="{FF2B5EF4-FFF2-40B4-BE49-F238E27FC236}">
                <a16:creationId xmlns:a16="http://schemas.microsoft.com/office/drawing/2014/main" id="{B4941ACD-6538-884C-A9D4-EFE797A329E1}"/>
              </a:ext>
            </a:extLst>
          </p:cNvPr>
          <p:cNvSpPr>
            <a:spLocks noGrp="1"/>
          </p:cNvSpPr>
          <p:nvPr>
            <p:ph type="title"/>
          </p:nvPr>
        </p:nvSpPr>
        <p:spPr>
          <a:xfrm>
            <a:off x="1169988" y="1203863"/>
            <a:ext cx="4860130" cy="560940"/>
          </a:xfrm>
          <a:prstGeom prst="rect">
            <a:avLst/>
          </a:prstGeom>
        </p:spPr>
        <p:txBody>
          <a:bodyPr vert="horz" lIns="0" tIns="45720" rIns="0" bIns="45720" rtlCol="0" anchor="ctr">
            <a:normAutofit/>
          </a:bodyPr>
          <a:lstStyle>
            <a:lvl1pPr>
              <a:defRPr>
                <a:solidFill>
                  <a:schemeClr val="bg1"/>
                </a:solidFill>
              </a:defRPr>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756A6DE5-25FE-DC4F-B11E-78F95E0054FA}"/>
              </a:ext>
            </a:extLst>
          </p:cNvPr>
          <p:cNvSpPr>
            <a:spLocks noGrp="1"/>
          </p:cNvSpPr>
          <p:nvPr>
            <p:ph idx="1"/>
          </p:nvPr>
        </p:nvSpPr>
        <p:spPr>
          <a:xfrm>
            <a:off x="1169989" y="1987826"/>
            <a:ext cx="4860130" cy="3648849"/>
          </a:xfrm>
        </p:spPr>
        <p:txBody>
          <a:bodyPr lIns="0" rIns="0"/>
          <a:lstStyle>
            <a:lvl1pPr marL="0" indent="0">
              <a:buNone/>
              <a:defRPr>
                <a:solidFill>
                  <a:schemeClr val="bg1"/>
                </a:solidFill>
              </a:defRPr>
            </a:lvl1pPr>
            <a:lvl2pPr marL="448578" indent="0">
              <a:buNone/>
              <a:defRPr>
                <a:solidFill>
                  <a:schemeClr val="bg1"/>
                </a:solidFill>
              </a:defRPr>
            </a:lvl2pPr>
            <a:lvl3pPr marL="897156" indent="0">
              <a:buNone/>
              <a:defRPr>
                <a:solidFill>
                  <a:schemeClr val="bg1"/>
                </a:solidFill>
              </a:defRPr>
            </a:lvl3pPr>
            <a:lvl4pPr marL="1345732" indent="0">
              <a:buNone/>
              <a:defRPr>
                <a:solidFill>
                  <a:schemeClr val="bg1"/>
                </a:solidFill>
              </a:defRPr>
            </a:lvl4pPr>
            <a:lvl5pPr marL="1794310" indent="0">
              <a:buNone/>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ectangle 12">
            <a:extLst>
              <a:ext uri="{FF2B5EF4-FFF2-40B4-BE49-F238E27FC236}">
                <a16:creationId xmlns:a16="http://schemas.microsoft.com/office/drawing/2014/main" id="{2FF1FCE9-00C2-3046-9311-F9C9B25FBA50}"/>
              </a:ext>
            </a:extLst>
          </p:cNvPr>
          <p:cNvSpPr/>
          <p:nvPr userDrawn="1"/>
        </p:nvSpPr>
        <p:spPr>
          <a:xfrm>
            <a:off x="8578047" y="3340886"/>
            <a:ext cx="2312202" cy="231220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786"/>
          </a:p>
        </p:txBody>
      </p:sp>
      <p:cxnSp>
        <p:nvCxnSpPr>
          <p:cNvPr id="18" name="Straight Connector 17">
            <a:extLst>
              <a:ext uri="{FF2B5EF4-FFF2-40B4-BE49-F238E27FC236}">
                <a16:creationId xmlns:a16="http://schemas.microsoft.com/office/drawing/2014/main" id="{B37794E4-67FF-4F44-AB8B-C7A411190C7C}"/>
              </a:ext>
            </a:extLst>
          </p:cNvPr>
          <p:cNvCxnSpPr/>
          <p:nvPr userDrawn="1"/>
        </p:nvCxnSpPr>
        <p:spPr>
          <a:xfrm>
            <a:off x="1169989" y="1775776"/>
            <a:ext cx="715617" cy="0"/>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2A1BA301-913D-1C4A-8BA8-0577370AB835}"/>
              </a:ext>
            </a:extLst>
          </p:cNvPr>
          <p:cNvPicPr>
            <a:picLocks noChangeAspect="1"/>
          </p:cNvPicPr>
          <p:nvPr userDrawn="1"/>
        </p:nvPicPr>
        <p:blipFill>
          <a:blip r:embed="rId2"/>
          <a:stretch>
            <a:fillRect/>
          </a:stretch>
        </p:blipFill>
        <p:spPr>
          <a:xfrm rot="5400000" flipH="1">
            <a:off x="8444648" y="864001"/>
            <a:ext cx="2577600" cy="1801084"/>
          </a:xfrm>
          <a:prstGeom prst="rect">
            <a:avLst/>
          </a:prstGeom>
        </p:spPr>
      </p:pic>
      <p:pic>
        <p:nvPicPr>
          <p:cNvPr id="21" name="Picture 20">
            <a:extLst>
              <a:ext uri="{FF2B5EF4-FFF2-40B4-BE49-F238E27FC236}">
                <a16:creationId xmlns:a16="http://schemas.microsoft.com/office/drawing/2014/main" id="{06FCF08C-0DEA-444F-8833-D81C889D24B3}"/>
              </a:ext>
            </a:extLst>
          </p:cNvPr>
          <p:cNvPicPr>
            <a:picLocks noChangeAspect="1"/>
          </p:cNvPicPr>
          <p:nvPr userDrawn="1"/>
        </p:nvPicPr>
        <p:blipFill>
          <a:blip r:embed="rId3"/>
          <a:stretch>
            <a:fillRect/>
          </a:stretch>
        </p:blipFill>
        <p:spPr>
          <a:xfrm>
            <a:off x="784800" y="6209355"/>
            <a:ext cx="219848" cy="277200"/>
          </a:xfrm>
          <a:prstGeom prst="rect">
            <a:avLst/>
          </a:prstGeom>
        </p:spPr>
      </p:pic>
    </p:spTree>
    <p:extLst>
      <p:ext uri="{BB962C8B-B14F-4D97-AF65-F5344CB8AC3E}">
        <p14:creationId xmlns:p14="http://schemas.microsoft.com/office/powerpoint/2010/main" val="31837282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_Left IconStripe_Green">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4AE7968-FE6E-3C4C-B7FB-9312CBC4960C}"/>
              </a:ext>
            </a:extLst>
          </p:cNvPr>
          <p:cNvSpPr/>
          <p:nvPr userDrawn="1"/>
        </p:nvSpPr>
        <p:spPr>
          <a:xfrm>
            <a:off x="0" y="0"/>
            <a:ext cx="7408060" cy="68405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6"/>
          </a:p>
        </p:txBody>
      </p:sp>
      <p:sp>
        <p:nvSpPr>
          <p:cNvPr id="5" name="Footer Placeholder 4">
            <a:extLst>
              <a:ext uri="{FF2B5EF4-FFF2-40B4-BE49-F238E27FC236}">
                <a16:creationId xmlns:a16="http://schemas.microsoft.com/office/drawing/2014/main" id="{871DE5B0-7224-D14D-9E8A-2B18927BA8F8}"/>
              </a:ext>
            </a:extLst>
          </p:cNvPr>
          <p:cNvSpPr>
            <a:spLocks noGrp="1"/>
          </p:cNvSpPr>
          <p:nvPr>
            <p:ph type="ftr" sz="quarter" idx="11"/>
          </p:nvPr>
        </p:nvSpPr>
        <p:spPr/>
        <p:txBody>
          <a:bodyPr/>
          <a:lstStyle>
            <a:lvl1pPr>
              <a:defRPr>
                <a:solidFill>
                  <a:schemeClr val="bg1"/>
                </a:solidFill>
              </a:defRPr>
            </a:lvl1pPr>
          </a:lstStyle>
          <a:p>
            <a:r>
              <a:rPr lang="en-US"/>
              <a:t>Cheshire and Warrington LEP</a:t>
            </a:r>
          </a:p>
        </p:txBody>
      </p:sp>
      <p:sp>
        <p:nvSpPr>
          <p:cNvPr id="6" name="Slide Number Placeholder 5">
            <a:extLst>
              <a:ext uri="{FF2B5EF4-FFF2-40B4-BE49-F238E27FC236}">
                <a16:creationId xmlns:a16="http://schemas.microsoft.com/office/drawing/2014/main" id="{C85E0A82-7DC9-6247-8FC0-F983AE573219}"/>
              </a:ext>
            </a:extLst>
          </p:cNvPr>
          <p:cNvSpPr>
            <a:spLocks noGrp="1"/>
          </p:cNvSpPr>
          <p:nvPr>
            <p:ph type="sldNum" sz="quarter" idx="12"/>
          </p:nvPr>
        </p:nvSpPr>
        <p:spPr/>
        <p:txBody>
          <a:bodyPr/>
          <a:lstStyle>
            <a:lvl1pPr>
              <a:defRPr>
                <a:solidFill>
                  <a:schemeClr val="bg1"/>
                </a:solidFill>
              </a:defRPr>
            </a:lvl1pPr>
          </a:lstStyle>
          <a:p>
            <a:fld id="{CDE96CC7-AEFB-B348-AD83-C40F922AD3C5}" type="slidenum">
              <a:rPr lang="en-US" smtClean="0"/>
              <a:pPr/>
              <a:t>‹#›</a:t>
            </a:fld>
            <a:endParaRPr lang="en-US"/>
          </a:p>
        </p:txBody>
      </p:sp>
      <p:cxnSp>
        <p:nvCxnSpPr>
          <p:cNvPr id="9" name="Straight Connector 8">
            <a:extLst>
              <a:ext uri="{FF2B5EF4-FFF2-40B4-BE49-F238E27FC236}">
                <a16:creationId xmlns:a16="http://schemas.microsoft.com/office/drawing/2014/main" id="{598C0230-F11B-4E4B-B816-0C4BDD43B44A}"/>
              </a:ext>
            </a:extLst>
          </p:cNvPr>
          <p:cNvCxnSpPr/>
          <p:nvPr userDrawn="1"/>
        </p:nvCxnSpPr>
        <p:spPr>
          <a:xfrm>
            <a:off x="1169989" y="1775776"/>
            <a:ext cx="715617" cy="0"/>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0F1A7752-10B3-BB4A-A792-55DAE330B427}"/>
              </a:ext>
            </a:extLst>
          </p:cNvPr>
          <p:cNvSpPr>
            <a:spLocks noGrp="1"/>
          </p:cNvSpPr>
          <p:nvPr>
            <p:ph type="title"/>
          </p:nvPr>
        </p:nvSpPr>
        <p:spPr>
          <a:xfrm>
            <a:off x="1169988" y="1203863"/>
            <a:ext cx="4860130" cy="560940"/>
          </a:xfrm>
          <a:prstGeom prst="rect">
            <a:avLst/>
          </a:prstGeom>
        </p:spPr>
        <p:txBody>
          <a:bodyPr vert="horz" lIns="0" tIns="45720" rIns="0" bIns="45720" rtlCol="0" anchor="ctr">
            <a:normAutofit/>
          </a:bodyPr>
          <a:lstStyle>
            <a:lvl1pPr>
              <a:defRPr>
                <a:solidFill>
                  <a:schemeClr val="bg1"/>
                </a:solidFill>
              </a:defRPr>
            </a:lvl1pPr>
          </a:lstStyle>
          <a:p>
            <a:r>
              <a:rPr lang="en-GB"/>
              <a:t>Click to edit Master title style</a:t>
            </a:r>
            <a:endParaRPr lang="en-US"/>
          </a:p>
        </p:txBody>
      </p:sp>
      <p:sp>
        <p:nvSpPr>
          <p:cNvPr id="12" name="Content Placeholder 2">
            <a:extLst>
              <a:ext uri="{FF2B5EF4-FFF2-40B4-BE49-F238E27FC236}">
                <a16:creationId xmlns:a16="http://schemas.microsoft.com/office/drawing/2014/main" id="{EC06EAF5-8A99-144B-8668-0958507A3002}"/>
              </a:ext>
            </a:extLst>
          </p:cNvPr>
          <p:cNvSpPr>
            <a:spLocks noGrp="1"/>
          </p:cNvSpPr>
          <p:nvPr>
            <p:ph idx="1"/>
          </p:nvPr>
        </p:nvSpPr>
        <p:spPr>
          <a:xfrm>
            <a:off x="1169989" y="1987826"/>
            <a:ext cx="4860130" cy="3648847"/>
          </a:xfrm>
        </p:spPr>
        <p:txBody>
          <a:bodyPr lIns="0" rIns="0"/>
          <a:lstStyle>
            <a:lvl1pPr marL="0" indent="0">
              <a:buNone/>
              <a:defRPr>
                <a:solidFill>
                  <a:schemeClr val="bg1"/>
                </a:solidFill>
              </a:defRPr>
            </a:lvl1pPr>
            <a:lvl2pPr marL="448578" indent="0">
              <a:buNone/>
              <a:defRPr>
                <a:solidFill>
                  <a:schemeClr val="bg1"/>
                </a:solidFill>
              </a:defRPr>
            </a:lvl2pPr>
            <a:lvl3pPr marL="897156" indent="0">
              <a:buNone/>
              <a:defRPr>
                <a:solidFill>
                  <a:schemeClr val="bg1"/>
                </a:solidFill>
              </a:defRPr>
            </a:lvl3pPr>
            <a:lvl4pPr marL="1345732" indent="0">
              <a:buNone/>
              <a:defRPr>
                <a:solidFill>
                  <a:schemeClr val="bg1"/>
                </a:solidFill>
              </a:defRPr>
            </a:lvl4pPr>
            <a:lvl5pPr marL="1794310" indent="0">
              <a:buNone/>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Rectangle 13">
            <a:extLst>
              <a:ext uri="{FF2B5EF4-FFF2-40B4-BE49-F238E27FC236}">
                <a16:creationId xmlns:a16="http://schemas.microsoft.com/office/drawing/2014/main" id="{F4D7665B-7466-5343-92BE-3D5437A4A183}"/>
              </a:ext>
            </a:extLst>
          </p:cNvPr>
          <p:cNvSpPr/>
          <p:nvPr userDrawn="1"/>
        </p:nvSpPr>
        <p:spPr>
          <a:xfrm>
            <a:off x="8578047" y="3340886"/>
            <a:ext cx="2312202" cy="2312202"/>
          </a:xfrm>
          <a:prstGeom prst="rect">
            <a:avLst/>
          </a:prstGeom>
          <a:solidFill>
            <a:srgbClr val="39985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786"/>
          </a:p>
        </p:txBody>
      </p:sp>
      <p:pic>
        <p:nvPicPr>
          <p:cNvPr id="22" name="Picture 21">
            <a:extLst>
              <a:ext uri="{FF2B5EF4-FFF2-40B4-BE49-F238E27FC236}">
                <a16:creationId xmlns:a16="http://schemas.microsoft.com/office/drawing/2014/main" id="{2927C001-B9F4-0E4B-AD70-FCE8CA425457}"/>
              </a:ext>
            </a:extLst>
          </p:cNvPr>
          <p:cNvPicPr>
            <a:picLocks noChangeAspect="1"/>
          </p:cNvPicPr>
          <p:nvPr userDrawn="1"/>
        </p:nvPicPr>
        <p:blipFill>
          <a:blip r:embed="rId2"/>
          <a:stretch>
            <a:fillRect/>
          </a:stretch>
        </p:blipFill>
        <p:spPr>
          <a:xfrm rot="5400000" flipH="1">
            <a:off x="8445426" y="864803"/>
            <a:ext cx="2576047" cy="1800000"/>
          </a:xfrm>
          <a:prstGeom prst="rect">
            <a:avLst/>
          </a:prstGeom>
        </p:spPr>
      </p:pic>
      <p:pic>
        <p:nvPicPr>
          <p:cNvPr id="24" name="Picture 23">
            <a:extLst>
              <a:ext uri="{FF2B5EF4-FFF2-40B4-BE49-F238E27FC236}">
                <a16:creationId xmlns:a16="http://schemas.microsoft.com/office/drawing/2014/main" id="{D42F8211-E117-4B49-B1B8-749C0E36FD65}"/>
              </a:ext>
            </a:extLst>
          </p:cNvPr>
          <p:cNvPicPr>
            <a:picLocks noChangeAspect="1"/>
          </p:cNvPicPr>
          <p:nvPr userDrawn="1"/>
        </p:nvPicPr>
        <p:blipFill>
          <a:blip r:embed="rId3"/>
          <a:stretch>
            <a:fillRect/>
          </a:stretch>
        </p:blipFill>
        <p:spPr>
          <a:xfrm>
            <a:off x="784800" y="6209355"/>
            <a:ext cx="219848" cy="277200"/>
          </a:xfrm>
          <a:prstGeom prst="rect">
            <a:avLst/>
          </a:prstGeom>
        </p:spPr>
      </p:pic>
    </p:spTree>
    <p:extLst>
      <p:ext uri="{BB962C8B-B14F-4D97-AF65-F5344CB8AC3E}">
        <p14:creationId xmlns:p14="http://schemas.microsoft.com/office/powerpoint/2010/main" val="18453192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Content_Left IconStripe_Hydro">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4AE7968-FE6E-3C4C-B7FB-9312CBC4960C}"/>
              </a:ext>
            </a:extLst>
          </p:cNvPr>
          <p:cNvSpPr/>
          <p:nvPr userDrawn="1"/>
        </p:nvSpPr>
        <p:spPr>
          <a:xfrm>
            <a:off x="0" y="0"/>
            <a:ext cx="7408060" cy="68405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6"/>
          </a:p>
        </p:txBody>
      </p:sp>
      <p:sp>
        <p:nvSpPr>
          <p:cNvPr id="5" name="Footer Placeholder 4">
            <a:extLst>
              <a:ext uri="{FF2B5EF4-FFF2-40B4-BE49-F238E27FC236}">
                <a16:creationId xmlns:a16="http://schemas.microsoft.com/office/drawing/2014/main" id="{871DE5B0-7224-D14D-9E8A-2B18927BA8F8}"/>
              </a:ext>
            </a:extLst>
          </p:cNvPr>
          <p:cNvSpPr>
            <a:spLocks noGrp="1"/>
          </p:cNvSpPr>
          <p:nvPr>
            <p:ph type="ftr" sz="quarter" idx="11"/>
          </p:nvPr>
        </p:nvSpPr>
        <p:spPr/>
        <p:txBody>
          <a:bodyPr/>
          <a:lstStyle>
            <a:lvl1pPr>
              <a:defRPr>
                <a:solidFill>
                  <a:schemeClr val="bg1"/>
                </a:solidFill>
              </a:defRPr>
            </a:lvl1pPr>
          </a:lstStyle>
          <a:p>
            <a:r>
              <a:rPr lang="en-US"/>
              <a:t>Cheshire and Warrington LEP</a:t>
            </a:r>
          </a:p>
        </p:txBody>
      </p:sp>
      <p:sp>
        <p:nvSpPr>
          <p:cNvPr id="6" name="Slide Number Placeholder 5">
            <a:extLst>
              <a:ext uri="{FF2B5EF4-FFF2-40B4-BE49-F238E27FC236}">
                <a16:creationId xmlns:a16="http://schemas.microsoft.com/office/drawing/2014/main" id="{C85E0A82-7DC9-6247-8FC0-F983AE573219}"/>
              </a:ext>
            </a:extLst>
          </p:cNvPr>
          <p:cNvSpPr>
            <a:spLocks noGrp="1"/>
          </p:cNvSpPr>
          <p:nvPr>
            <p:ph type="sldNum" sz="quarter" idx="12"/>
          </p:nvPr>
        </p:nvSpPr>
        <p:spPr/>
        <p:txBody>
          <a:bodyPr/>
          <a:lstStyle>
            <a:lvl1pPr>
              <a:defRPr>
                <a:solidFill>
                  <a:schemeClr val="bg1"/>
                </a:solidFill>
              </a:defRPr>
            </a:lvl1pPr>
          </a:lstStyle>
          <a:p>
            <a:fld id="{CDE96CC7-AEFB-B348-AD83-C40F922AD3C5}" type="slidenum">
              <a:rPr lang="en-US" smtClean="0"/>
              <a:pPr/>
              <a:t>‹#›</a:t>
            </a:fld>
            <a:endParaRPr lang="en-US"/>
          </a:p>
        </p:txBody>
      </p:sp>
      <p:cxnSp>
        <p:nvCxnSpPr>
          <p:cNvPr id="9" name="Straight Connector 8">
            <a:extLst>
              <a:ext uri="{FF2B5EF4-FFF2-40B4-BE49-F238E27FC236}">
                <a16:creationId xmlns:a16="http://schemas.microsoft.com/office/drawing/2014/main" id="{598C0230-F11B-4E4B-B816-0C4BDD43B44A}"/>
              </a:ext>
            </a:extLst>
          </p:cNvPr>
          <p:cNvCxnSpPr/>
          <p:nvPr userDrawn="1"/>
        </p:nvCxnSpPr>
        <p:spPr>
          <a:xfrm>
            <a:off x="1169989" y="1775776"/>
            <a:ext cx="715617" cy="0"/>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0F1A7752-10B3-BB4A-A792-55DAE330B427}"/>
              </a:ext>
            </a:extLst>
          </p:cNvPr>
          <p:cNvSpPr>
            <a:spLocks noGrp="1"/>
          </p:cNvSpPr>
          <p:nvPr>
            <p:ph type="title"/>
          </p:nvPr>
        </p:nvSpPr>
        <p:spPr>
          <a:xfrm>
            <a:off x="1169988" y="1203863"/>
            <a:ext cx="4860130" cy="560940"/>
          </a:xfrm>
          <a:prstGeom prst="rect">
            <a:avLst/>
          </a:prstGeom>
        </p:spPr>
        <p:txBody>
          <a:bodyPr vert="horz" lIns="0" tIns="45720" rIns="0" bIns="45720" rtlCol="0" anchor="ctr">
            <a:normAutofit/>
          </a:bodyPr>
          <a:lstStyle>
            <a:lvl1pPr>
              <a:defRPr>
                <a:solidFill>
                  <a:schemeClr val="bg1"/>
                </a:solidFill>
              </a:defRPr>
            </a:lvl1pPr>
          </a:lstStyle>
          <a:p>
            <a:r>
              <a:rPr lang="en-GB"/>
              <a:t>Click to edit Master title style</a:t>
            </a:r>
            <a:endParaRPr lang="en-US"/>
          </a:p>
        </p:txBody>
      </p:sp>
      <p:sp>
        <p:nvSpPr>
          <p:cNvPr id="12" name="Content Placeholder 2">
            <a:extLst>
              <a:ext uri="{FF2B5EF4-FFF2-40B4-BE49-F238E27FC236}">
                <a16:creationId xmlns:a16="http://schemas.microsoft.com/office/drawing/2014/main" id="{EC06EAF5-8A99-144B-8668-0958507A3002}"/>
              </a:ext>
            </a:extLst>
          </p:cNvPr>
          <p:cNvSpPr>
            <a:spLocks noGrp="1"/>
          </p:cNvSpPr>
          <p:nvPr>
            <p:ph idx="1"/>
          </p:nvPr>
        </p:nvSpPr>
        <p:spPr>
          <a:xfrm>
            <a:off x="1169989" y="1987826"/>
            <a:ext cx="4860130" cy="3648847"/>
          </a:xfrm>
        </p:spPr>
        <p:txBody>
          <a:bodyPr lIns="0" rIns="0"/>
          <a:lstStyle>
            <a:lvl1pPr marL="0" indent="0">
              <a:buNone/>
              <a:defRPr>
                <a:solidFill>
                  <a:schemeClr val="bg1"/>
                </a:solidFill>
              </a:defRPr>
            </a:lvl1pPr>
            <a:lvl2pPr marL="448578" indent="0">
              <a:buNone/>
              <a:defRPr>
                <a:solidFill>
                  <a:schemeClr val="bg1"/>
                </a:solidFill>
              </a:defRPr>
            </a:lvl2pPr>
            <a:lvl3pPr marL="897156" indent="0">
              <a:buNone/>
              <a:defRPr>
                <a:solidFill>
                  <a:schemeClr val="bg1"/>
                </a:solidFill>
              </a:defRPr>
            </a:lvl3pPr>
            <a:lvl4pPr marL="1345732" indent="0">
              <a:buNone/>
              <a:defRPr>
                <a:solidFill>
                  <a:schemeClr val="bg1"/>
                </a:solidFill>
              </a:defRPr>
            </a:lvl4pPr>
            <a:lvl5pPr marL="1794310" indent="0">
              <a:buNone/>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96927100-A9B4-994C-AEFC-85E7157FC86D}"/>
              </a:ext>
            </a:extLst>
          </p:cNvPr>
          <p:cNvPicPr>
            <a:picLocks noChangeAspect="1"/>
          </p:cNvPicPr>
          <p:nvPr userDrawn="1"/>
        </p:nvPicPr>
        <p:blipFill>
          <a:blip r:embed="rId2"/>
          <a:stretch>
            <a:fillRect/>
          </a:stretch>
        </p:blipFill>
        <p:spPr>
          <a:xfrm>
            <a:off x="784800" y="6209355"/>
            <a:ext cx="219848" cy="277200"/>
          </a:xfrm>
          <a:prstGeom prst="rect">
            <a:avLst/>
          </a:prstGeom>
        </p:spPr>
      </p:pic>
      <p:sp>
        <p:nvSpPr>
          <p:cNvPr id="13" name="Rectangle 12">
            <a:extLst>
              <a:ext uri="{FF2B5EF4-FFF2-40B4-BE49-F238E27FC236}">
                <a16:creationId xmlns:a16="http://schemas.microsoft.com/office/drawing/2014/main" id="{9197896F-0002-C94B-B003-BB7A3B94E387}"/>
              </a:ext>
            </a:extLst>
          </p:cNvPr>
          <p:cNvSpPr/>
          <p:nvPr userDrawn="1"/>
        </p:nvSpPr>
        <p:spPr>
          <a:xfrm>
            <a:off x="8578047" y="3340886"/>
            <a:ext cx="2312202" cy="2312202"/>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786"/>
          </a:p>
        </p:txBody>
      </p:sp>
      <p:pic>
        <p:nvPicPr>
          <p:cNvPr id="15" name="Picture 14">
            <a:extLst>
              <a:ext uri="{FF2B5EF4-FFF2-40B4-BE49-F238E27FC236}">
                <a16:creationId xmlns:a16="http://schemas.microsoft.com/office/drawing/2014/main" id="{C9794855-A806-374A-BFE0-70AAFA887C4D}"/>
              </a:ext>
            </a:extLst>
          </p:cNvPr>
          <p:cNvPicPr>
            <a:picLocks noChangeAspect="1"/>
          </p:cNvPicPr>
          <p:nvPr userDrawn="1"/>
        </p:nvPicPr>
        <p:blipFill>
          <a:blip r:embed="rId3"/>
          <a:stretch>
            <a:fillRect/>
          </a:stretch>
        </p:blipFill>
        <p:spPr>
          <a:xfrm rot="5400000" flipH="1">
            <a:off x="8447147" y="865519"/>
            <a:ext cx="2574000" cy="1798569"/>
          </a:xfrm>
          <a:prstGeom prst="rect">
            <a:avLst/>
          </a:prstGeom>
        </p:spPr>
      </p:pic>
    </p:spTree>
    <p:extLst>
      <p:ext uri="{BB962C8B-B14F-4D97-AF65-F5344CB8AC3E}">
        <p14:creationId xmlns:p14="http://schemas.microsoft.com/office/powerpoint/2010/main" val="32036942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_Left PictureHalf_Green">
    <p:spTree>
      <p:nvGrpSpPr>
        <p:cNvPr id="1" name=""/>
        <p:cNvGrpSpPr/>
        <p:nvPr/>
      </p:nvGrpSpPr>
      <p:grpSpPr>
        <a:xfrm>
          <a:off x="0" y="0"/>
          <a:ext cx="0" cy="0"/>
          <a:chOff x="0" y="0"/>
          <a:chExt cx="0" cy="0"/>
        </a:xfrm>
      </p:grpSpPr>
      <p:sp>
        <p:nvSpPr>
          <p:cNvPr id="14" name="Picture Placeholder 6">
            <a:extLst>
              <a:ext uri="{FF2B5EF4-FFF2-40B4-BE49-F238E27FC236}">
                <a16:creationId xmlns:a16="http://schemas.microsoft.com/office/drawing/2014/main" id="{C27D7D34-ED7A-B84D-ADB2-9F6432907B19}"/>
              </a:ext>
            </a:extLst>
          </p:cNvPr>
          <p:cNvSpPr>
            <a:spLocks noGrp="1"/>
          </p:cNvSpPr>
          <p:nvPr>
            <p:ph type="pic" sz="quarter" idx="13" hasCustomPrompt="1"/>
          </p:nvPr>
        </p:nvSpPr>
        <p:spPr>
          <a:xfrm>
            <a:off x="7408060" y="0"/>
            <a:ext cx="4652178" cy="6840538"/>
          </a:xfrm>
          <a:solidFill>
            <a:srgbClr val="39985A">
              <a:alpha val="80000"/>
            </a:srgbClr>
          </a:solidFill>
        </p:spPr>
        <p:txBody>
          <a:bodyPr lIns="360000" rIns="360000" anchor="ctr" anchorCtr="0"/>
          <a:lstStyle>
            <a:lvl1pPr>
              <a:defRPr>
                <a:solidFill>
                  <a:schemeClr val="bg1"/>
                </a:solidFill>
              </a:defRPr>
            </a:lvl1pPr>
          </a:lstStyle>
          <a:p>
            <a:r>
              <a:rPr lang="en-US"/>
              <a:t>Add a picture, then change the picture transparency to 50%</a:t>
            </a:r>
          </a:p>
        </p:txBody>
      </p:sp>
      <p:sp>
        <p:nvSpPr>
          <p:cNvPr id="20" name="Rectangle 19">
            <a:extLst>
              <a:ext uri="{FF2B5EF4-FFF2-40B4-BE49-F238E27FC236}">
                <a16:creationId xmlns:a16="http://schemas.microsoft.com/office/drawing/2014/main" id="{9DD01B25-FAE0-9B41-8F08-1004922724A7}"/>
              </a:ext>
            </a:extLst>
          </p:cNvPr>
          <p:cNvSpPr/>
          <p:nvPr userDrawn="1"/>
        </p:nvSpPr>
        <p:spPr>
          <a:xfrm>
            <a:off x="0" y="0"/>
            <a:ext cx="7408060" cy="6840538"/>
          </a:xfrm>
          <a:prstGeom prst="rect">
            <a:avLst/>
          </a:prstGeom>
          <a:solidFill>
            <a:srgbClr val="399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6"/>
          </a:p>
        </p:txBody>
      </p:sp>
      <p:sp>
        <p:nvSpPr>
          <p:cNvPr id="6" name="Footer Placeholder 5">
            <a:extLst>
              <a:ext uri="{FF2B5EF4-FFF2-40B4-BE49-F238E27FC236}">
                <a16:creationId xmlns:a16="http://schemas.microsoft.com/office/drawing/2014/main" id="{65D99063-8E50-8449-8857-12574783BC7C}"/>
              </a:ext>
            </a:extLst>
          </p:cNvPr>
          <p:cNvSpPr>
            <a:spLocks noGrp="1"/>
          </p:cNvSpPr>
          <p:nvPr>
            <p:ph type="ftr" sz="quarter" idx="11"/>
          </p:nvPr>
        </p:nvSpPr>
        <p:spPr/>
        <p:txBody>
          <a:bodyPr/>
          <a:lstStyle>
            <a:lvl1pPr>
              <a:defRPr>
                <a:solidFill>
                  <a:schemeClr val="bg1"/>
                </a:solidFill>
              </a:defRPr>
            </a:lvl1pPr>
          </a:lstStyle>
          <a:p>
            <a:r>
              <a:rPr lang="en-US"/>
              <a:t>Cheshire and Warrington LEP</a:t>
            </a:r>
          </a:p>
        </p:txBody>
      </p:sp>
      <p:sp>
        <p:nvSpPr>
          <p:cNvPr id="7" name="Slide Number Placeholder 6">
            <a:extLst>
              <a:ext uri="{FF2B5EF4-FFF2-40B4-BE49-F238E27FC236}">
                <a16:creationId xmlns:a16="http://schemas.microsoft.com/office/drawing/2014/main" id="{8282B231-2A80-4F42-961B-AEDB959FC2F6}"/>
              </a:ext>
            </a:extLst>
          </p:cNvPr>
          <p:cNvSpPr>
            <a:spLocks noGrp="1"/>
          </p:cNvSpPr>
          <p:nvPr>
            <p:ph type="sldNum" sz="quarter" idx="12"/>
          </p:nvPr>
        </p:nvSpPr>
        <p:spPr/>
        <p:txBody>
          <a:bodyPr/>
          <a:lstStyle>
            <a:lvl1pPr>
              <a:defRPr>
                <a:solidFill>
                  <a:schemeClr val="bg1"/>
                </a:solidFill>
              </a:defRPr>
            </a:lvl1pPr>
          </a:lstStyle>
          <a:p>
            <a:fld id="{CDE96CC7-AEFB-B348-AD83-C40F922AD3C5}" type="slidenum">
              <a:rPr lang="en-US" smtClean="0"/>
              <a:pPr/>
              <a:t>‹#›</a:t>
            </a:fld>
            <a:endParaRPr lang="en-US"/>
          </a:p>
        </p:txBody>
      </p:sp>
      <p:sp>
        <p:nvSpPr>
          <p:cNvPr id="10" name="Title Placeholder 1">
            <a:extLst>
              <a:ext uri="{FF2B5EF4-FFF2-40B4-BE49-F238E27FC236}">
                <a16:creationId xmlns:a16="http://schemas.microsoft.com/office/drawing/2014/main" id="{B4941ACD-6538-884C-A9D4-EFE797A329E1}"/>
              </a:ext>
            </a:extLst>
          </p:cNvPr>
          <p:cNvSpPr>
            <a:spLocks noGrp="1"/>
          </p:cNvSpPr>
          <p:nvPr>
            <p:ph type="title"/>
          </p:nvPr>
        </p:nvSpPr>
        <p:spPr>
          <a:xfrm>
            <a:off x="1169988" y="1203863"/>
            <a:ext cx="4860130" cy="560940"/>
          </a:xfrm>
          <a:prstGeom prst="rect">
            <a:avLst/>
          </a:prstGeom>
        </p:spPr>
        <p:txBody>
          <a:bodyPr vert="horz" lIns="0" tIns="45720" rIns="0" bIns="45720" rtlCol="0" anchor="ctr">
            <a:normAutofit/>
          </a:bodyPr>
          <a:lstStyle>
            <a:lvl1pPr>
              <a:defRPr>
                <a:solidFill>
                  <a:schemeClr val="bg1"/>
                </a:solidFill>
              </a:defRPr>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756A6DE5-25FE-DC4F-B11E-78F95E0054FA}"/>
              </a:ext>
            </a:extLst>
          </p:cNvPr>
          <p:cNvSpPr>
            <a:spLocks noGrp="1"/>
          </p:cNvSpPr>
          <p:nvPr>
            <p:ph idx="1"/>
          </p:nvPr>
        </p:nvSpPr>
        <p:spPr>
          <a:xfrm>
            <a:off x="1169989" y="1987826"/>
            <a:ext cx="4860130" cy="3648849"/>
          </a:xfrm>
        </p:spPr>
        <p:txBody>
          <a:bodyPr lIns="0" rIns="0"/>
          <a:lstStyle>
            <a:lvl1pPr marL="0" indent="0">
              <a:buNone/>
              <a:defRPr>
                <a:solidFill>
                  <a:schemeClr val="bg1"/>
                </a:solidFill>
              </a:defRPr>
            </a:lvl1pPr>
            <a:lvl2pPr marL="448578" indent="0">
              <a:buNone/>
              <a:defRPr>
                <a:solidFill>
                  <a:schemeClr val="bg1"/>
                </a:solidFill>
              </a:defRPr>
            </a:lvl2pPr>
            <a:lvl3pPr marL="897156" indent="0">
              <a:buNone/>
              <a:defRPr>
                <a:solidFill>
                  <a:schemeClr val="bg1"/>
                </a:solidFill>
              </a:defRPr>
            </a:lvl3pPr>
            <a:lvl4pPr marL="1345732" indent="0">
              <a:buNone/>
              <a:defRPr>
                <a:solidFill>
                  <a:schemeClr val="bg1"/>
                </a:solidFill>
              </a:defRPr>
            </a:lvl4pPr>
            <a:lvl5pPr marL="1794310" indent="0">
              <a:buNone/>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B37794E4-67FF-4F44-AB8B-C7A411190C7C}"/>
              </a:ext>
            </a:extLst>
          </p:cNvPr>
          <p:cNvCxnSpPr/>
          <p:nvPr userDrawn="1"/>
        </p:nvCxnSpPr>
        <p:spPr>
          <a:xfrm>
            <a:off x="1169989" y="1775776"/>
            <a:ext cx="715617" cy="0"/>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06FCF08C-0DEA-444F-8833-D81C889D24B3}"/>
              </a:ext>
            </a:extLst>
          </p:cNvPr>
          <p:cNvPicPr>
            <a:picLocks noChangeAspect="1"/>
          </p:cNvPicPr>
          <p:nvPr userDrawn="1"/>
        </p:nvPicPr>
        <p:blipFill>
          <a:blip r:embed="rId2"/>
          <a:stretch>
            <a:fillRect/>
          </a:stretch>
        </p:blipFill>
        <p:spPr>
          <a:xfrm>
            <a:off x="784800" y="6209355"/>
            <a:ext cx="219848" cy="277200"/>
          </a:xfrm>
          <a:prstGeom prst="rect">
            <a:avLst/>
          </a:prstGeom>
        </p:spPr>
      </p:pic>
      <p:pic>
        <p:nvPicPr>
          <p:cNvPr id="12" name="Picture 11">
            <a:extLst>
              <a:ext uri="{FF2B5EF4-FFF2-40B4-BE49-F238E27FC236}">
                <a16:creationId xmlns:a16="http://schemas.microsoft.com/office/drawing/2014/main" id="{486C8601-DA70-6E40-81D4-3F78F10128A3}"/>
              </a:ext>
            </a:extLst>
          </p:cNvPr>
          <p:cNvPicPr>
            <a:picLocks noChangeAspect="1"/>
          </p:cNvPicPr>
          <p:nvPr userDrawn="1"/>
        </p:nvPicPr>
        <p:blipFill>
          <a:blip r:embed="rId3"/>
          <a:stretch>
            <a:fillRect/>
          </a:stretch>
        </p:blipFill>
        <p:spPr>
          <a:xfrm rot="5400000">
            <a:off x="6653862" y="5638498"/>
            <a:ext cx="604800" cy="1799280"/>
          </a:xfrm>
          <a:prstGeom prst="rect">
            <a:avLst/>
          </a:prstGeom>
        </p:spPr>
      </p:pic>
    </p:spTree>
    <p:extLst>
      <p:ext uri="{BB962C8B-B14F-4D97-AF65-F5344CB8AC3E}">
        <p14:creationId xmlns:p14="http://schemas.microsoft.com/office/powerpoint/2010/main" val="35397353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_Left PictureHalf_Raven">
    <p:spTree>
      <p:nvGrpSpPr>
        <p:cNvPr id="1" name=""/>
        <p:cNvGrpSpPr/>
        <p:nvPr/>
      </p:nvGrpSpPr>
      <p:grpSpPr>
        <a:xfrm>
          <a:off x="0" y="0"/>
          <a:ext cx="0" cy="0"/>
          <a:chOff x="0" y="0"/>
          <a:chExt cx="0" cy="0"/>
        </a:xfrm>
      </p:grpSpPr>
      <p:sp>
        <p:nvSpPr>
          <p:cNvPr id="16" name="Picture Placeholder 6">
            <a:extLst>
              <a:ext uri="{FF2B5EF4-FFF2-40B4-BE49-F238E27FC236}">
                <a16:creationId xmlns:a16="http://schemas.microsoft.com/office/drawing/2014/main" id="{EFC5E738-C384-684B-8577-87B2A0AB199C}"/>
              </a:ext>
            </a:extLst>
          </p:cNvPr>
          <p:cNvSpPr>
            <a:spLocks noGrp="1"/>
          </p:cNvSpPr>
          <p:nvPr>
            <p:ph type="pic" sz="quarter" idx="13" hasCustomPrompt="1"/>
          </p:nvPr>
        </p:nvSpPr>
        <p:spPr>
          <a:xfrm>
            <a:off x="7408060" y="0"/>
            <a:ext cx="4652178" cy="6840538"/>
          </a:xfrm>
          <a:solidFill>
            <a:schemeClr val="tx2">
              <a:alpha val="80000"/>
            </a:schemeClr>
          </a:solidFill>
        </p:spPr>
        <p:txBody>
          <a:bodyPr lIns="360000" rIns="360000" anchor="ctr" anchorCtr="0"/>
          <a:lstStyle>
            <a:lvl1pPr>
              <a:defRPr>
                <a:solidFill>
                  <a:schemeClr val="bg1"/>
                </a:solidFill>
              </a:defRPr>
            </a:lvl1pPr>
          </a:lstStyle>
          <a:p>
            <a:r>
              <a:rPr lang="en-US"/>
              <a:t>Add a picture, then change the picture transparency to 50%</a:t>
            </a:r>
          </a:p>
        </p:txBody>
      </p:sp>
      <p:sp>
        <p:nvSpPr>
          <p:cNvPr id="23" name="Rectangle 22">
            <a:extLst>
              <a:ext uri="{FF2B5EF4-FFF2-40B4-BE49-F238E27FC236}">
                <a16:creationId xmlns:a16="http://schemas.microsoft.com/office/drawing/2014/main" id="{D4AE7968-FE6E-3C4C-B7FB-9312CBC4960C}"/>
              </a:ext>
            </a:extLst>
          </p:cNvPr>
          <p:cNvSpPr/>
          <p:nvPr userDrawn="1"/>
        </p:nvSpPr>
        <p:spPr>
          <a:xfrm>
            <a:off x="0" y="0"/>
            <a:ext cx="7408060" cy="68405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6"/>
          </a:p>
        </p:txBody>
      </p:sp>
      <p:sp>
        <p:nvSpPr>
          <p:cNvPr id="5" name="Footer Placeholder 4">
            <a:extLst>
              <a:ext uri="{FF2B5EF4-FFF2-40B4-BE49-F238E27FC236}">
                <a16:creationId xmlns:a16="http://schemas.microsoft.com/office/drawing/2014/main" id="{871DE5B0-7224-D14D-9E8A-2B18927BA8F8}"/>
              </a:ext>
            </a:extLst>
          </p:cNvPr>
          <p:cNvSpPr>
            <a:spLocks noGrp="1"/>
          </p:cNvSpPr>
          <p:nvPr>
            <p:ph type="ftr" sz="quarter" idx="11"/>
          </p:nvPr>
        </p:nvSpPr>
        <p:spPr/>
        <p:txBody>
          <a:bodyPr/>
          <a:lstStyle>
            <a:lvl1pPr>
              <a:defRPr>
                <a:solidFill>
                  <a:schemeClr val="bg1"/>
                </a:solidFill>
              </a:defRPr>
            </a:lvl1pPr>
          </a:lstStyle>
          <a:p>
            <a:r>
              <a:rPr lang="en-US"/>
              <a:t>Cheshire and Warrington LEP</a:t>
            </a:r>
          </a:p>
        </p:txBody>
      </p:sp>
      <p:sp>
        <p:nvSpPr>
          <p:cNvPr id="6" name="Slide Number Placeholder 5">
            <a:extLst>
              <a:ext uri="{FF2B5EF4-FFF2-40B4-BE49-F238E27FC236}">
                <a16:creationId xmlns:a16="http://schemas.microsoft.com/office/drawing/2014/main" id="{C85E0A82-7DC9-6247-8FC0-F983AE573219}"/>
              </a:ext>
            </a:extLst>
          </p:cNvPr>
          <p:cNvSpPr>
            <a:spLocks noGrp="1"/>
          </p:cNvSpPr>
          <p:nvPr>
            <p:ph type="sldNum" sz="quarter" idx="12"/>
          </p:nvPr>
        </p:nvSpPr>
        <p:spPr/>
        <p:txBody>
          <a:bodyPr/>
          <a:lstStyle>
            <a:lvl1pPr>
              <a:defRPr>
                <a:solidFill>
                  <a:schemeClr val="bg1"/>
                </a:solidFill>
              </a:defRPr>
            </a:lvl1pPr>
          </a:lstStyle>
          <a:p>
            <a:fld id="{CDE96CC7-AEFB-B348-AD83-C40F922AD3C5}" type="slidenum">
              <a:rPr lang="en-US" smtClean="0"/>
              <a:pPr/>
              <a:t>‹#›</a:t>
            </a:fld>
            <a:endParaRPr lang="en-US"/>
          </a:p>
        </p:txBody>
      </p:sp>
      <p:cxnSp>
        <p:nvCxnSpPr>
          <p:cNvPr id="9" name="Straight Connector 8">
            <a:extLst>
              <a:ext uri="{FF2B5EF4-FFF2-40B4-BE49-F238E27FC236}">
                <a16:creationId xmlns:a16="http://schemas.microsoft.com/office/drawing/2014/main" id="{598C0230-F11B-4E4B-B816-0C4BDD43B44A}"/>
              </a:ext>
            </a:extLst>
          </p:cNvPr>
          <p:cNvCxnSpPr/>
          <p:nvPr userDrawn="1"/>
        </p:nvCxnSpPr>
        <p:spPr>
          <a:xfrm>
            <a:off x="1169989" y="1775776"/>
            <a:ext cx="715617" cy="0"/>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0F1A7752-10B3-BB4A-A792-55DAE330B427}"/>
              </a:ext>
            </a:extLst>
          </p:cNvPr>
          <p:cNvSpPr>
            <a:spLocks noGrp="1"/>
          </p:cNvSpPr>
          <p:nvPr>
            <p:ph type="title"/>
          </p:nvPr>
        </p:nvSpPr>
        <p:spPr>
          <a:xfrm>
            <a:off x="1169988" y="1203863"/>
            <a:ext cx="4860130" cy="560940"/>
          </a:xfrm>
          <a:prstGeom prst="rect">
            <a:avLst/>
          </a:prstGeom>
        </p:spPr>
        <p:txBody>
          <a:bodyPr vert="horz" lIns="0" tIns="45720" rIns="0" bIns="45720" rtlCol="0" anchor="ctr">
            <a:normAutofit/>
          </a:bodyPr>
          <a:lstStyle>
            <a:lvl1pPr>
              <a:defRPr>
                <a:solidFill>
                  <a:schemeClr val="bg1"/>
                </a:solidFill>
              </a:defRPr>
            </a:lvl1pPr>
          </a:lstStyle>
          <a:p>
            <a:r>
              <a:rPr lang="en-GB"/>
              <a:t>Click to edit Master title style</a:t>
            </a:r>
            <a:endParaRPr lang="en-US"/>
          </a:p>
        </p:txBody>
      </p:sp>
      <p:sp>
        <p:nvSpPr>
          <p:cNvPr id="12" name="Content Placeholder 2">
            <a:extLst>
              <a:ext uri="{FF2B5EF4-FFF2-40B4-BE49-F238E27FC236}">
                <a16:creationId xmlns:a16="http://schemas.microsoft.com/office/drawing/2014/main" id="{EC06EAF5-8A99-144B-8668-0958507A3002}"/>
              </a:ext>
            </a:extLst>
          </p:cNvPr>
          <p:cNvSpPr>
            <a:spLocks noGrp="1"/>
          </p:cNvSpPr>
          <p:nvPr>
            <p:ph idx="1"/>
          </p:nvPr>
        </p:nvSpPr>
        <p:spPr>
          <a:xfrm>
            <a:off x="1169989" y="1987826"/>
            <a:ext cx="4860130" cy="3648847"/>
          </a:xfrm>
        </p:spPr>
        <p:txBody>
          <a:bodyPr lIns="0" rIns="0"/>
          <a:lstStyle>
            <a:lvl1pPr marL="0" indent="0">
              <a:buNone/>
              <a:defRPr>
                <a:solidFill>
                  <a:schemeClr val="bg1"/>
                </a:solidFill>
              </a:defRPr>
            </a:lvl1pPr>
            <a:lvl2pPr marL="448578" indent="0">
              <a:buNone/>
              <a:defRPr>
                <a:solidFill>
                  <a:schemeClr val="bg1"/>
                </a:solidFill>
              </a:defRPr>
            </a:lvl2pPr>
            <a:lvl3pPr marL="897156" indent="0">
              <a:buNone/>
              <a:defRPr>
                <a:solidFill>
                  <a:schemeClr val="bg1"/>
                </a:solidFill>
              </a:defRPr>
            </a:lvl3pPr>
            <a:lvl4pPr marL="1345732" indent="0">
              <a:buNone/>
              <a:defRPr>
                <a:solidFill>
                  <a:schemeClr val="bg1"/>
                </a:solidFill>
              </a:defRPr>
            </a:lvl4pPr>
            <a:lvl5pPr marL="1794310" indent="0">
              <a:buNone/>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4" name="Picture 23">
            <a:extLst>
              <a:ext uri="{FF2B5EF4-FFF2-40B4-BE49-F238E27FC236}">
                <a16:creationId xmlns:a16="http://schemas.microsoft.com/office/drawing/2014/main" id="{D42F8211-E117-4B49-B1B8-749C0E36FD65}"/>
              </a:ext>
            </a:extLst>
          </p:cNvPr>
          <p:cNvPicPr>
            <a:picLocks noChangeAspect="1"/>
          </p:cNvPicPr>
          <p:nvPr userDrawn="1"/>
        </p:nvPicPr>
        <p:blipFill>
          <a:blip r:embed="rId2"/>
          <a:stretch>
            <a:fillRect/>
          </a:stretch>
        </p:blipFill>
        <p:spPr>
          <a:xfrm>
            <a:off x="784800" y="6209355"/>
            <a:ext cx="219848" cy="277200"/>
          </a:xfrm>
          <a:prstGeom prst="rect">
            <a:avLst/>
          </a:prstGeom>
        </p:spPr>
      </p:pic>
      <p:pic>
        <p:nvPicPr>
          <p:cNvPr id="17" name="Picture 16">
            <a:extLst>
              <a:ext uri="{FF2B5EF4-FFF2-40B4-BE49-F238E27FC236}">
                <a16:creationId xmlns:a16="http://schemas.microsoft.com/office/drawing/2014/main" id="{8999F7F4-B5A2-B84F-87FA-21C402A72A86}"/>
              </a:ext>
            </a:extLst>
          </p:cNvPr>
          <p:cNvPicPr>
            <a:picLocks noChangeAspect="1"/>
          </p:cNvPicPr>
          <p:nvPr userDrawn="1"/>
        </p:nvPicPr>
        <p:blipFill>
          <a:blip r:embed="rId3"/>
          <a:stretch>
            <a:fillRect/>
          </a:stretch>
        </p:blipFill>
        <p:spPr>
          <a:xfrm rot="5400000">
            <a:off x="6653862" y="5638498"/>
            <a:ext cx="604800" cy="1799280"/>
          </a:xfrm>
          <a:prstGeom prst="rect">
            <a:avLst/>
          </a:prstGeom>
        </p:spPr>
      </p:pic>
    </p:spTree>
    <p:extLst>
      <p:ext uri="{BB962C8B-B14F-4D97-AF65-F5344CB8AC3E}">
        <p14:creationId xmlns:p14="http://schemas.microsoft.com/office/powerpoint/2010/main" val="41824687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_Left PictureHalf_Grey">
    <p:spTree>
      <p:nvGrpSpPr>
        <p:cNvPr id="1" name=""/>
        <p:cNvGrpSpPr/>
        <p:nvPr/>
      </p:nvGrpSpPr>
      <p:grpSpPr>
        <a:xfrm>
          <a:off x="0" y="0"/>
          <a:ext cx="0" cy="0"/>
          <a:chOff x="0" y="0"/>
          <a:chExt cx="0" cy="0"/>
        </a:xfrm>
      </p:grpSpPr>
      <p:sp>
        <p:nvSpPr>
          <p:cNvPr id="17" name="Picture Placeholder 6">
            <a:extLst>
              <a:ext uri="{FF2B5EF4-FFF2-40B4-BE49-F238E27FC236}">
                <a16:creationId xmlns:a16="http://schemas.microsoft.com/office/drawing/2014/main" id="{1F24635C-407B-A340-ABFC-147270801238}"/>
              </a:ext>
            </a:extLst>
          </p:cNvPr>
          <p:cNvSpPr>
            <a:spLocks noGrp="1"/>
          </p:cNvSpPr>
          <p:nvPr>
            <p:ph type="pic" sz="quarter" idx="13" hasCustomPrompt="1"/>
          </p:nvPr>
        </p:nvSpPr>
        <p:spPr>
          <a:xfrm>
            <a:off x="7408060" y="0"/>
            <a:ext cx="4652178" cy="6840538"/>
          </a:xfrm>
          <a:solidFill>
            <a:schemeClr val="accent6">
              <a:alpha val="80000"/>
            </a:schemeClr>
          </a:solidFill>
        </p:spPr>
        <p:txBody>
          <a:bodyPr lIns="360000" rIns="360000" anchor="ctr" anchorCtr="0"/>
          <a:lstStyle>
            <a:lvl1pPr>
              <a:defRPr>
                <a:solidFill>
                  <a:schemeClr val="bg1"/>
                </a:solidFill>
              </a:defRPr>
            </a:lvl1pPr>
          </a:lstStyle>
          <a:p>
            <a:r>
              <a:rPr lang="en-US"/>
              <a:t>Add a picture, then change the picture transparency to 50%</a:t>
            </a:r>
          </a:p>
        </p:txBody>
      </p:sp>
      <p:sp>
        <p:nvSpPr>
          <p:cNvPr id="23" name="Rectangle 22">
            <a:extLst>
              <a:ext uri="{FF2B5EF4-FFF2-40B4-BE49-F238E27FC236}">
                <a16:creationId xmlns:a16="http://schemas.microsoft.com/office/drawing/2014/main" id="{D4AE7968-FE6E-3C4C-B7FB-9312CBC4960C}"/>
              </a:ext>
            </a:extLst>
          </p:cNvPr>
          <p:cNvSpPr/>
          <p:nvPr userDrawn="1"/>
        </p:nvSpPr>
        <p:spPr>
          <a:xfrm>
            <a:off x="0" y="0"/>
            <a:ext cx="7408060" cy="68405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6"/>
          </a:p>
        </p:txBody>
      </p:sp>
      <p:sp>
        <p:nvSpPr>
          <p:cNvPr id="5" name="Footer Placeholder 4">
            <a:extLst>
              <a:ext uri="{FF2B5EF4-FFF2-40B4-BE49-F238E27FC236}">
                <a16:creationId xmlns:a16="http://schemas.microsoft.com/office/drawing/2014/main" id="{871DE5B0-7224-D14D-9E8A-2B18927BA8F8}"/>
              </a:ext>
            </a:extLst>
          </p:cNvPr>
          <p:cNvSpPr>
            <a:spLocks noGrp="1"/>
          </p:cNvSpPr>
          <p:nvPr>
            <p:ph type="ftr" sz="quarter" idx="11"/>
          </p:nvPr>
        </p:nvSpPr>
        <p:spPr/>
        <p:txBody>
          <a:bodyPr/>
          <a:lstStyle>
            <a:lvl1pPr>
              <a:defRPr>
                <a:solidFill>
                  <a:schemeClr val="bg1"/>
                </a:solidFill>
              </a:defRPr>
            </a:lvl1pPr>
          </a:lstStyle>
          <a:p>
            <a:r>
              <a:rPr lang="en-US"/>
              <a:t>Cheshire and Warrington LEP</a:t>
            </a:r>
          </a:p>
        </p:txBody>
      </p:sp>
      <p:sp>
        <p:nvSpPr>
          <p:cNvPr id="6" name="Slide Number Placeholder 5">
            <a:extLst>
              <a:ext uri="{FF2B5EF4-FFF2-40B4-BE49-F238E27FC236}">
                <a16:creationId xmlns:a16="http://schemas.microsoft.com/office/drawing/2014/main" id="{C85E0A82-7DC9-6247-8FC0-F983AE573219}"/>
              </a:ext>
            </a:extLst>
          </p:cNvPr>
          <p:cNvSpPr>
            <a:spLocks noGrp="1"/>
          </p:cNvSpPr>
          <p:nvPr>
            <p:ph type="sldNum" sz="quarter" idx="12"/>
          </p:nvPr>
        </p:nvSpPr>
        <p:spPr/>
        <p:txBody>
          <a:bodyPr/>
          <a:lstStyle>
            <a:lvl1pPr>
              <a:defRPr>
                <a:solidFill>
                  <a:schemeClr val="bg1"/>
                </a:solidFill>
              </a:defRPr>
            </a:lvl1pPr>
          </a:lstStyle>
          <a:p>
            <a:fld id="{CDE96CC7-AEFB-B348-AD83-C40F922AD3C5}" type="slidenum">
              <a:rPr lang="en-US" smtClean="0"/>
              <a:pPr/>
              <a:t>‹#›</a:t>
            </a:fld>
            <a:endParaRPr lang="en-US"/>
          </a:p>
        </p:txBody>
      </p:sp>
      <p:cxnSp>
        <p:nvCxnSpPr>
          <p:cNvPr id="9" name="Straight Connector 8">
            <a:extLst>
              <a:ext uri="{FF2B5EF4-FFF2-40B4-BE49-F238E27FC236}">
                <a16:creationId xmlns:a16="http://schemas.microsoft.com/office/drawing/2014/main" id="{598C0230-F11B-4E4B-B816-0C4BDD43B44A}"/>
              </a:ext>
            </a:extLst>
          </p:cNvPr>
          <p:cNvCxnSpPr/>
          <p:nvPr userDrawn="1"/>
        </p:nvCxnSpPr>
        <p:spPr>
          <a:xfrm>
            <a:off x="1169989" y="1775776"/>
            <a:ext cx="715617" cy="0"/>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0F1A7752-10B3-BB4A-A792-55DAE330B427}"/>
              </a:ext>
            </a:extLst>
          </p:cNvPr>
          <p:cNvSpPr>
            <a:spLocks noGrp="1"/>
          </p:cNvSpPr>
          <p:nvPr>
            <p:ph type="title"/>
          </p:nvPr>
        </p:nvSpPr>
        <p:spPr>
          <a:xfrm>
            <a:off x="1169988" y="1203863"/>
            <a:ext cx="4860130" cy="560940"/>
          </a:xfrm>
          <a:prstGeom prst="rect">
            <a:avLst/>
          </a:prstGeom>
        </p:spPr>
        <p:txBody>
          <a:bodyPr vert="horz" lIns="0" tIns="45720" rIns="0" bIns="45720" rtlCol="0" anchor="ctr">
            <a:normAutofit/>
          </a:bodyPr>
          <a:lstStyle>
            <a:lvl1pPr>
              <a:defRPr>
                <a:solidFill>
                  <a:schemeClr val="bg1"/>
                </a:solidFill>
              </a:defRPr>
            </a:lvl1pPr>
          </a:lstStyle>
          <a:p>
            <a:r>
              <a:rPr lang="en-GB"/>
              <a:t>Click to edit Master title style</a:t>
            </a:r>
            <a:endParaRPr lang="en-US"/>
          </a:p>
        </p:txBody>
      </p:sp>
      <p:sp>
        <p:nvSpPr>
          <p:cNvPr id="12" name="Content Placeholder 2">
            <a:extLst>
              <a:ext uri="{FF2B5EF4-FFF2-40B4-BE49-F238E27FC236}">
                <a16:creationId xmlns:a16="http://schemas.microsoft.com/office/drawing/2014/main" id="{EC06EAF5-8A99-144B-8668-0958507A3002}"/>
              </a:ext>
            </a:extLst>
          </p:cNvPr>
          <p:cNvSpPr>
            <a:spLocks noGrp="1"/>
          </p:cNvSpPr>
          <p:nvPr>
            <p:ph idx="1"/>
          </p:nvPr>
        </p:nvSpPr>
        <p:spPr>
          <a:xfrm>
            <a:off x="1169989" y="1987826"/>
            <a:ext cx="4860130" cy="3648847"/>
          </a:xfrm>
        </p:spPr>
        <p:txBody>
          <a:bodyPr lIns="0" rIns="0"/>
          <a:lstStyle>
            <a:lvl1pPr marL="0" indent="0">
              <a:buNone/>
              <a:defRPr>
                <a:solidFill>
                  <a:schemeClr val="bg1"/>
                </a:solidFill>
              </a:defRPr>
            </a:lvl1pPr>
            <a:lvl2pPr marL="448578" indent="0">
              <a:buNone/>
              <a:defRPr>
                <a:solidFill>
                  <a:schemeClr val="bg1"/>
                </a:solidFill>
              </a:defRPr>
            </a:lvl2pPr>
            <a:lvl3pPr marL="897156" indent="0">
              <a:buNone/>
              <a:defRPr>
                <a:solidFill>
                  <a:schemeClr val="bg1"/>
                </a:solidFill>
              </a:defRPr>
            </a:lvl3pPr>
            <a:lvl4pPr marL="1345732" indent="0">
              <a:buNone/>
              <a:defRPr>
                <a:solidFill>
                  <a:schemeClr val="bg1"/>
                </a:solidFill>
              </a:defRPr>
            </a:lvl4pPr>
            <a:lvl5pPr marL="1794310" indent="0">
              <a:buNone/>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96927100-A9B4-994C-AEFC-85E7157FC86D}"/>
              </a:ext>
            </a:extLst>
          </p:cNvPr>
          <p:cNvPicPr>
            <a:picLocks noChangeAspect="1"/>
          </p:cNvPicPr>
          <p:nvPr userDrawn="1"/>
        </p:nvPicPr>
        <p:blipFill>
          <a:blip r:embed="rId2"/>
          <a:stretch>
            <a:fillRect/>
          </a:stretch>
        </p:blipFill>
        <p:spPr>
          <a:xfrm>
            <a:off x="784800" y="6209355"/>
            <a:ext cx="219848" cy="277200"/>
          </a:xfrm>
          <a:prstGeom prst="rect">
            <a:avLst/>
          </a:prstGeom>
        </p:spPr>
      </p:pic>
      <p:pic>
        <p:nvPicPr>
          <p:cNvPr id="19" name="Picture 18">
            <a:extLst>
              <a:ext uri="{FF2B5EF4-FFF2-40B4-BE49-F238E27FC236}">
                <a16:creationId xmlns:a16="http://schemas.microsoft.com/office/drawing/2014/main" id="{2CBA9106-2641-DA40-8298-F5A71850EBE1}"/>
              </a:ext>
            </a:extLst>
          </p:cNvPr>
          <p:cNvPicPr>
            <a:picLocks noChangeAspect="1"/>
          </p:cNvPicPr>
          <p:nvPr userDrawn="1"/>
        </p:nvPicPr>
        <p:blipFill>
          <a:blip r:embed="rId3"/>
          <a:stretch>
            <a:fillRect/>
          </a:stretch>
        </p:blipFill>
        <p:spPr>
          <a:xfrm rot="5400000">
            <a:off x="6653862" y="5638498"/>
            <a:ext cx="604800" cy="1799280"/>
          </a:xfrm>
          <a:prstGeom prst="rect">
            <a:avLst/>
          </a:prstGeom>
        </p:spPr>
      </p:pic>
    </p:spTree>
    <p:extLst>
      <p:ext uri="{BB962C8B-B14F-4D97-AF65-F5344CB8AC3E}">
        <p14:creationId xmlns:p14="http://schemas.microsoft.com/office/powerpoint/2010/main" val="26035114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_Left Corsair_Hydro">
    <p:bg>
      <p:bgPr>
        <a:solidFill>
          <a:schemeClr val="accent5"/>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71DE5B0-7224-D14D-9E8A-2B18927BA8F8}"/>
              </a:ext>
            </a:extLst>
          </p:cNvPr>
          <p:cNvSpPr>
            <a:spLocks noGrp="1"/>
          </p:cNvSpPr>
          <p:nvPr>
            <p:ph type="ftr" sz="quarter" idx="11"/>
          </p:nvPr>
        </p:nvSpPr>
        <p:spPr/>
        <p:txBody>
          <a:bodyPr/>
          <a:lstStyle>
            <a:lvl1pPr>
              <a:defRPr>
                <a:solidFill>
                  <a:schemeClr val="bg1"/>
                </a:solidFill>
              </a:defRPr>
            </a:lvl1pPr>
          </a:lstStyle>
          <a:p>
            <a:r>
              <a:rPr lang="en-US"/>
              <a:t>Cheshire and Warrington LEP</a:t>
            </a:r>
          </a:p>
        </p:txBody>
      </p:sp>
      <p:sp>
        <p:nvSpPr>
          <p:cNvPr id="6" name="Slide Number Placeholder 5">
            <a:extLst>
              <a:ext uri="{FF2B5EF4-FFF2-40B4-BE49-F238E27FC236}">
                <a16:creationId xmlns:a16="http://schemas.microsoft.com/office/drawing/2014/main" id="{C85E0A82-7DC9-6247-8FC0-F983AE573219}"/>
              </a:ext>
            </a:extLst>
          </p:cNvPr>
          <p:cNvSpPr>
            <a:spLocks noGrp="1"/>
          </p:cNvSpPr>
          <p:nvPr>
            <p:ph type="sldNum" sz="quarter" idx="12"/>
          </p:nvPr>
        </p:nvSpPr>
        <p:spPr/>
        <p:txBody>
          <a:bodyPr/>
          <a:lstStyle>
            <a:lvl1pPr>
              <a:defRPr>
                <a:solidFill>
                  <a:schemeClr val="bg1"/>
                </a:solidFill>
              </a:defRPr>
            </a:lvl1pPr>
          </a:lstStyle>
          <a:p>
            <a:fld id="{CDE96CC7-AEFB-B348-AD83-C40F922AD3C5}" type="slidenum">
              <a:rPr lang="en-US" smtClean="0"/>
              <a:pPr/>
              <a:t>‹#›</a:t>
            </a:fld>
            <a:endParaRPr lang="en-US"/>
          </a:p>
        </p:txBody>
      </p:sp>
      <p:cxnSp>
        <p:nvCxnSpPr>
          <p:cNvPr id="9" name="Straight Connector 8">
            <a:extLst>
              <a:ext uri="{FF2B5EF4-FFF2-40B4-BE49-F238E27FC236}">
                <a16:creationId xmlns:a16="http://schemas.microsoft.com/office/drawing/2014/main" id="{598C0230-F11B-4E4B-B816-0C4BDD43B44A}"/>
              </a:ext>
            </a:extLst>
          </p:cNvPr>
          <p:cNvCxnSpPr/>
          <p:nvPr userDrawn="1"/>
        </p:nvCxnSpPr>
        <p:spPr>
          <a:xfrm>
            <a:off x="1169989" y="1775776"/>
            <a:ext cx="715617" cy="0"/>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0F1A7752-10B3-BB4A-A792-55DAE330B427}"/>
              </a:ext>
            </a:extLst>
          </p:cNvPr>
          <p:cNvSpPr>
            <a:spLocks noGrp="1"/>
          </p:cNvSpPr>
          <p:nvPr>
            <p:ph type="title"/>
          </p:nvPr>
        </p:nvSpPr>
        <p:spPr>
          <a:xfrm>
            <a:off x="1169988" y="1203863"/>
            <a:ext cx="4860130" cy="560940"/>
          </a:xfrm>
          <a:prstGeom prst="rect">
            <a:avLst/>
          </a:prstGeom>
        </p:spPr>
        <p:txBody>
          <a:bodyPr vert="horz" lIns="0" tIns="45720" rIns="0" bIns="45720" rtlCol="0" anchor="ctr">
            <a:normAutofit/>
          </a:bodyPr>
          <a:lstStyle>
            <a:lvl1pPr>
              <a:defRPr>
                <a:solidFill>
                  <a:schemeClr val="bg1"/>
                </a:solidFill>
              </a:defRPr>
            </a:lvl1pPr>
          </a:lstStyle>
          <a:p>
            <a:r>
              <a:rPr lang="en-GB"/>
              <a:t>Click to edit Master title style</a:t>
            </a:r>
            <a:endParaRPr lang="en-US"/>
          </a:p>
        </p:txBody>
      </p:sp>
      <p:sp>
        <p:nvSpPr>
          <p:cNvPr id="12" name="Content Placeholder 2">
            <a:extLst>
              <a:ext uri="{FF2B5EF4-FFF2-40B4-BE49-F238E27FC236}">
                <a16:creationId xmlns:a16="http://schemas.microsoft.com/office/drawing/2014/main" id="{EC06EAF5-8A99-144B-8668-0958507A3002}"/>
              </a:ext>
            </a:extLst>
          </p:cNvPr>
          <p:cNvSpPr>
            <a:spLocks noGrp="1"/>
          </p:cNvSpPr>
          <p:nvPr>
            <p:ph idx="1"/>
          </p:nvPr>
        </p:nvSpPr>
        <p:spPr>
          <a:xfrm>
            <a:off x="1169989" y="1987826"/>
            <a:ext cx="4860130" cy="3648847"/>
          </a:xfrm>
        </p:spPr>
        <p:txBody>
          <a:bodyPr lIns="0" rIns="0"/>
          <a:lstStyle>
            <a:lvl1pPr marL="0" indent="0">
              <a:buNone/>
              <a:defRPr>
                <a:solidFill>
                  <a:schemeClr val="bg1"/>
                </a:solidFill>
              </a:defRPr>
            </a:lvl1pPr>
            <a:lvl2pPr marL="448578" indent="0">
              <a:buNone/>
              <a:defRPr>
                <a:solidFill>
                  <a:schemeClr val="bg1"/>
                </a:solidFill>
              </a:defRPr>
            </a:lvl2pPr>
            <a:lvl3pPr marL="897156" indent="0">
              <a:buNone/>
              <a:defRPr>
                <a:solidFill>
                  <a:schemeClr val="bg1"/>
                </a:solidFill>
              </a:defRPr>
            </a:lvl3pPr>
            <a:lvl4pPr marL="1345732" indent="0">
              <a:buNone/>
              <a:defRPr>
                <a:solidFill>
                  <a:schemeClr val="bg1"/>
                </a:solidFill>
              </a:defRPr>
            </a:lvl4pPr>
            <a:lvl5pPr marL="1794310" indent="0">
              <a:buNone/>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Picture Placeholder 6">
            <a:extLst>
              <a:ext uri="{FF2B5EF4-FFF2-40B4-BE49-F238E27FC236}">
                <a16:creationId xmlns:a16="http://schemas.microsoft.com/office/drawing/2014/main" id="{E363A666-105D-D14D-8201-5DB64FBD0B2B}"/>
              </a:ext>
            </a:extLst>
          </p:cNvPr>
          <p:cNvSpPr>
            <a:spLocks noGrp="1"/>
          </p:cNvSpPr>
          <p:nvPr>
            <p:ph type="pic" sz="quarter" idx="13" hasCustomPrompt="1"/>
          </p:nvPr>
        </p:nvSpPr>
        <p:spPr>
          <a:xfrm>
            <a:off x="7200106" y="1203863"/>
            <a:ext cx="4860132" cy="4449225"/>
          </a:xfrm>
        </p:spPr>
        <p:txBody>
          <a:bodyPr lIns="360000" rIns="360000" anchor="ctr" anchorCtr="0"/>
          <a:lstStyle>
            <a:lvl1pPr marL="0" marR="0" indent="0" algn="l" defTabSz="897155" rtl="0" eaLnBrk="1" fontAlgn="auto" latinLnBrk="0" hangingPunct="1">
              <a:lnSpc>
                <a:spcPct val="90000"/>
              </a:lnSpc>
              <a:spcBef>
                <a:spcPts val="981"/>
              </a:spcBef>
              <a:spcAft>
                <a:spcPts val="0"/>
              </a:spcAft>
              <a:buClrTx/>
              <a:buSzTx/>
              <a:buFont typeface="Arial" panose="020B0604020202020204" pitchFamily="34" charset="0"/>
              <a:buNone/>
              <a:tabLst/>
              <a:defRPr>
                <a:solidFill>
                  <a:schemeClr val="bg1"/>
                </a:solidFill>
              </a:defRPr>
            </a:lvl1pPr>
          </a:lstStyle>
          <a:p>
            <a:pPr marL="224288" marR="0" lvl="0" indent="-224288" algn="l" defTabSz="897155" rtl="0" eaLnBrk="1" fontAlgn="auto" latinLnBrk="0" hangingPunct="1">
              <a:lnSpc>
                <a:spcPct val="90000"/>
              </a:lnSpc>
              <a:spcBef>
                <a:spcPts val="981"/>
              </a:spcBef>
              <a:spcAft>
                <a:spcPts val="0"/>
              </a:spcAft>
              <a:buClrTx/>
              <a:buSzTx/>
              <a:buFont typeface="Arial" panose="020B0604020202020204" pitchFamily="34" charset="0"/>
              <a:buChar char="•"/>
              <a:tabLst/>
              <a:defRPr/>
            </a:pPr>
            <a:r>
              <a:rPr lang="en-US"/>
              <a:t>Add a brand compliant picture, for more information check the QuickStart Guide</a:t>
            </a:r>
          </a:p>
        </p:txBody>
      </p:sp>
      <p:pic>
        <p:nvPicPr>
          <p:cNvPr id="2" name="Picture 1">
            <a:extLst>
              <a:ext uri="{FF2B5EF4-FFF2-40B4-BE49-F238E27FC236}">
                <a16:creationId xmlns:a16="http://schemas.microsoft.com/office/drawing/2014/main" id="{3E005A09-FF91-3F41-A61F-563E30DEAE0C}"/>
              </a:ext>
            </a:extLst>
          </p:cNvPr>
          <p:cNvPicPr>
            <a:picLocks noChangeAspect="1"/>
          </p:cNvPicPr>
          <p:nvPr userDrawn="1"/>
        </p:nvPicPr>
        <p:blipFill>
          <a:blip r:embed="rId2"/>
          <a:stretch>
            <a:fillRect/>
          </a:stretch>
        </p:blipFill>
        <p:spPr>
          <a:xfrm>
            <a:off x="5760000" y="4500000"/>
            <a:ext cx="2573846" cy="2520000"/>
          </a:xfrm>
          <a:prstGeom prst="rect">
            <a:avLst/>
          </a:prstGeom>
        </p:spPr>
      </p:pic>
      <p:pic>
        <p:nvPicPr>
          <p:cNvPr id="13" name="Picture 12">
            <a:extLst>
              <a:ext uri="{FF2B5EF4-FFF2-40B4-BE49-F238E27FC236}">
                <a16:creationId xmlns:a16="http://schemas.microsoft.com/office/drawing/2014/main" id="{5C6384E8-7B01-C441-9B54-95F718E4465C}"/>
              </a:ext>
            </a:extLst>
          </p:cNvPr>
          <p:cNvPicPr>
            <a:picLocks noChangeAspect="1"/>
          </p:cNvPicPr>
          <p:nvPr userDrawn="1"/>
        </p:nvPicPr>
        <p:blipFill>
          <a:blip r:embed="rId3"/>
          <a:stretch>
            <a:fillRect/>
          </a:stretch>
        </p:blipFill>
        <p:spPr>
          <a:xfrm>
            <a:off x="784800" y="6209355"/>
            <a:ext cx="219848" cy="277200"/>
          </a:xfrm>
          <a:prstGeom prst="rect">
            <a:avLst/>
          </a:prstGeom>
        </p:spPr>
      </p:pic>
    </p:spTree>
    <p:extLst>
      <p:ext uri="{BB962C8B-B14F-4D97-AF65-F5344CB8AC3E}">
        <p14:creationId xmlns:p14="http://schemas.microsoft.com/office/powerpoint/2010/main" val="2042686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_Left Double">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71DE5B0-7224-D14D-9E8A-2B18927BA8F8}"/>
              </a:ext>
            </a:extLst>
          </p:cNvPr>
          <p:cNvSpPr>
            <a:spLocks noGrp="1"/>
          </p:cNvSpPr>
          <p:nvPr>
            <p:ph type="ftr" sz="quarter" idx="11"/>
          </p:nvPr>
        </p:nvSpPr>
        <p:spPr/>
        <p:txBody>
          <a:bodyPr/>
          <a:lstStyle>
            <a:lvl1pPr>
              <a:defRPr>
                <a:solidFill>
                  <a:schemeClr val="accent6"/>
                </a:solidFill>
              </a:defRPr>
            </a:lvl1pPr>
          </a:lstStyle>
          <a:p>
            <a:r>
              <a:rPr lang="en-US"/>
              <a:t>Cheshire and Warrington LEP</a:t>
            </a:r>
          </a:p>
        </p:txBody>
      </p:sp>
      <p:sp>
        <p:nvSpPr>
          <p:cNvPr id="6" name="Slide Number Placeholder 5">
            <a:extLst>
              <a:ext uri="{FF2B5EF4-FFF2-40B4-BE49-F238E27FC236}">
                <a16:creationId xmlns:a16="http://schemas.microsoft.com/office/drawing/2014/main" id="{C85E0A82-7DC9-6247-8FC0-F983AE573219}"/>
              </a:ext>
            </a:extLst>
          </p:cNvPr>
          <p:cNvSpPr>
            <a:spLocks noGrp="1"/>
          </p:cNvSpPr>
          <p:nvPr>
            <p:ph type="sldNum" sz="quarter" idx="12"/>
          </p:nvPr>
        </p:nvSpPr>
        <p:spPr/>
        <p:txBody>
          <a:bodyPr/>
          <a:lstStyle>
            <a:lvl1pPr>
              <a:defRPr>
                <a:solidFill>
                  <a:schemeClr val="accent6"/>
                </a:solidFill>
              </a:defRPr>
            </a:lvl1pPr>
          </a:lstStyle>
          <a:p>
            <a:fld id="{CDE96CC7-AEFB-B348-AD83-C40F922AD3C5}" type="slidenum">
              <a:rPr lang="en-US" smtClean="0"/>
              <a:pPr/>
              <a:t>‹#›</a:t>
            </a:fld>
            <a:endParaRPr lang="en-US"/>
          </a:p>
        </p:txBody>
      </p:sp>
      <p:cxnSp>
        <p:nvCxnSpPr>
          <p:cNvPr id="9" name="Straight Connector 8">
            <a:extLst>
              <a:ext uri="{FF2B5EF4-FFF2-40B4-BE49-F238E27FC236}">
                <a16:creationId xmlns:a16="http://schemas.microsoft.com/office/drawing/2014/main" id="{598C0230-F11B-4E4B-B816-0C4BDD43B44A}"/>
              </a:ext>
            </a:extLst>
          </p:cNvPr>
          <p:cNvCxnSpPr/>
          <p:nvPr userDrawn="1"/>
        </p:nvCxnSpPr>
        <p:spPr>
          <a:xfrm>
            <a:off x="1169988" y="1775776"/>
            <a:ext cx="715617" cy="0"/>
          </a:xfrm>
          <a:prstGeom prst="line">
            <a:avLst/>
          </a:prstGeom>
          <a:ln w="25400" cap="rnd">
            <a:solidFill>
              <a:srgbClr val="545859"/>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0F1A7752-10B3-BB4A-A792-55DAE330B427}"/>
              </a:ext>
            </a:extLst>
          </p:cNvPr>
          <p:cNvSpPr>
            <a:spLocks noGrp="1"/>
          </p:cNvSpPr>
          <p:nvPr>
            <p:ph type="title"/>
          </p:nvPr>
        </p:nvSpPr>
        <p:spPr>
          <a:xfrm>
            <a:off x="1169988" y="1203863"/>
            <a:ext cx="4860130" cy="560940"/>
          </a:xfrm>
          <a:prstGeom prst="rect">
            <a:avLst/>
          </a:prstGeom>
        </p:spPr>
        <p:txBody>
          <a:bodyPr vert="horz" lIns="0" tIns="45720" rIns="0" bIns="45720" rtlCol="0" anchor="ctr">
            <a:normAutofit/>
          </a:bodyPr>
          <a:lstStyle>
            <a:lvl1pPr>
              <a:defRPr>
                <a:solidFill>
                  <a:srgbClr val="545859"/>
                </a:solidFill>
              </a:defRPr>
            </a:lvl1pPr>
          </a:lstStyle>
          <a:p>
            <a:r>
              <a:rPr lang="en-GB"/>
              <a:t>Click to edit Master title style</a:t>
            </a:r>
            <a:endParaRPr lang="en-US"/>
          </a:p>
        </p:txBody>
      </p:sp>
      <p:sp>
        <p:nvSpPr>
          <p:cNvPr id="12" name="Content Placeholder 2">
            <a:extLst>
              <a:ext uri="{FF2B5EF4-FFF2-40B4-BE49-F238E27FC236}">
                <a16:creationId xmlns:a16="http://schemas.microsoft.com/office/drawing/2014/main" id="{EC06EAF5-8A99-144B-8668-0958507A3002}"/>
              </a:ext>
            </a:extLst>
          </p:cNvPr>
          <p:cNvSpPr>
            <a:spLocks noGrp="1"/>
          </p:cNvSpPr>
          <p:nvPr>
            <p:ph idx="1"/>
          </p:nvPr>
        </p:nvSpPr>
        <p:spPr>
          <a:xfrm>
            <a:off x="1169988" y="1987825"/>
            <a:ext cx="9720261" cy="3648847"/>
          </a:xfrm>
        </p:spPr>
        <p:txBody>
          <a:bodyPr lIns="0" rIns="0" numCol="2" spcCol="360000"/>
          <a:lstStyle>
            <a:lvl1pPr marL="0" indent="0">
              <a:buNone/>
              <a:defRPr>
                <a:solidFill>
                  <a:srgbClr val="545859"/>
                </a:solidFill>
              </a:defRPr>
            </a:lvl1pPr>
            <a:lvl2pPr marL="452300" indent="0">
              <a:buNone/>
              <a:defRPr>
                <a:solidFill>
                  <a:srgbClr val="545859"/>
                </a:solidFill>
              </a:defRPr>
            </a:lvl2pPr>
            <a:lvl3pPr marL="904599" indent="0">
              <a:buNone/>
              <a:defRPr>
                <a:solidFill>
                  <a:srgbClr val="545859"/>
                </a:solidFill>
              </a:defRPr>
            </a:lvl3pPr>
            <a:lvl4pPr marL="1356897" indent="0">
              <a:buNone/>
              <a:defRPr>
                <a:solidFill>
                  <a:srgbClr val="545859"/>
                </a:solidFill>
              </a:defRPr>
            </a:lvl4pPr>
            <a:lvl5pPr marL="1809196" indent="0">
              <a:buNone/>
              <a:defRPr>
                <a:solidFill>
                  <a:srgbClr val="545859"/>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4" name="Picture 13">
            <a:extLst>
              <a:ext uri="{FF2B5EF4-FFF2-40B4-BE49-F238E27FC236}">
                <a16:creationId xmlns:a16="http://schemas.microsoft.com/office/drawing/2014/main" id="{2DF58199-B00E-A546-A57D-1627D39095FA}"/>
              </a:ext>
            </a:extLst>
          </p:cNvPr>
          <p:cNvPicPr>
            <a:picLocks noChangeAspect="1"/>
          </p:cNvPicPr>
          <p:nvPr userDrawn="1"/>
        </p:nvPicPr>
        <p:blipFill>
          <a:blip r:embed="rId2"/>
          <a:stretch>
            <a:fillRect/>
          </a:stretch>
        </p:blipFill>
        <p:spPr>
          <a:xfrm>
            <a:off x="10427206" y="5462982"/>
            <a:ext cx="463044" cy="1377556"/>
          </a:xfrm>
          <a:prstGeom prst="rect">
            <a:avLst/>
          </a:prstGeom>
        </p:spPr>
      </p:pic>
      <p:pic>
        <p:nvPicPr>
          <p:cNvPr id="15" name="Picture 14">
            <a:extLst>
              <a:ext uri="{FF2B5EF4-FFF2-40B4-BE49-F238E27FC236}">
                <a16:creationId xmlns:a16="http://schemas.microsoft.com/office/drawing/2014/main" id="{27ED8D55-5B12-AC49-80E4-050FAECBA0E1}"/>
              </a:ext>
            </a:extLst>
          </p:cNvPr>
          <p:cNvPicPr>
            <a:picLocks noChangeAspect="1"/>
          </p:cNvPicPr>
          <p:nvPr userDrawn="1"/>
        </p:nvPicPr>
        <p:blipFill>
          <a:blip r:embed="rId3"/>
          <a:stretch>
            <a:fillRect/>
          </a:stretch>
        </p:blipFill>
        <p:spPr>
          <a:xfrm>
            <a:off x="785331" y="6209355"/>
            <a:ext cx="219236" cy="276428"/>
          </a:xfrm>
          <a:prstGeom prst="rect">
            <a:avLst/>
          </a:prstGeom>
        </p:spPr>
      </p:pic>
    </p:spTree>
    <p:extLst>
      <p:ext uri="{BB962C8B-B14F-4D97-AF65-F5344CB8AC3E}">
        <p14:creationId xmlns:p14="http://schemas.microsoft.com/office/powerpoint/2010/main" val="41265451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_Left Corsair_Green">
    <p:bg>
      <p:bgPr>
        <a:solidFill>
          <a:srgbClr val="39985A"/>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71DE5B0-7224-D14D-9E8A-2B18927BA8F8}"/>
              </a:ext>
            </a:extLst>
          </p:cNvPr>
          <p:cNvSpPr>
            <a:spLocks noGrp="1"/>
          </p:cNvSpPr>
          <p:nvPr>
            <p:ph type="ftr" sz="quarter" idx="11"/>
          </p:nvPr>
        </p:nvSpPr>
        <p:spPr/>
        <p:txBody>
          <a:bodyPr/>
          <a:lstStyle>
            <a:lvl1pPr>
              <a:defRPr>
                <a:solidFill>
                  <a:schemeClr val="bg1"/>
                </a:solidFill>
              </a:defRPr>
            </a:lvl1pPr>
          </a:lstStyle>
          <a:p>
            <a:r>
              <a:rPr lang="en-US"/>
              <a:t>Cheshire and Warrington LEP</a:t>
            </a:r>
          </a:p>
        </p:txBody>
      </p:sp>
      <p:sp>
        <p:nvSpPr>
          <p:cNvPr id="6" name="Slide Number Placeholder 5">
            <a:extLst>
              <a:ext uri="{FF2B5EF4-FFF2-40B4-BE49-F238E27FC236}">
                <a16:creationId xmlns:a16="http://schemas.microsoft.com/office/drawing/2014/main" id="{C85E0A82-7DC9-6247-8FC0-F983AE573219}"/>
              </a:ext>
            </a:extLst>
          </p:cNvPr>
          <p:cNvSpPr>
            <a:spLocks noGrp="1"/>
          </p:cNvSpPr>
          <p:nvPr>
            <p:ph type="sldNum" sz="quarter" idx="12"/>
          </p:nvPr>
        </p:nvSpPr>
        <p:spPr/>
        <p:txBody>
          <a:bodyPr/>
          <a:lstStyle>
            <a:lvl1pPr>
              <a:defRPr>
                <a:solidFill>
                  <a:schemeClr val="bg1"/>
                </a:solidFill>
              </a:defRPr>
            </a:lvl1pPr>
          </a:lstStyle>
          <a:p>
            <a:fld id="{CDE96CC7-AEFB-B348-AD83-C40F922AD3C5}" type="slidenum">
              <a:rPr lang="en-US" smtClean="0"/>
              <a:pPr/>
              <a:t>‹#›</a:t>
            </a:fld>
            <a:endParaRPr lang="en-US"/>
          </a:p>
        </p:txBody>
      </p:sp>
      <p:cxnSp>
        <p:nvCxnSpPr>
          <p:cNvPr id="9" name="Straight Connector 8">
            <a:extLst>
              <a:ext uri="{FF2B5EF4-FFF2-40B4-BE49-F238E27FC236}">
                <a16:creationId xmlns:a16="http://schemas.microsoft.com/office/drawing/2014/main" id="{598C0230-F11B-4E4B-B816-0C4BDD43B44A}"/>
              </a:ext>
            </a:extLst>
          </p:cNvPr>
          <p:cNvCxnSpPr/>
          <p:nvPr userDrawn="1"/>
        </p:nvCxnSpPr>
        <p:spPr>
          <a:xfrm>
            <a:off x="1169989" y="1775776"/>
            <a:ext cx="715617" cy="0"/>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0F1A7752-10B3-BB4A-A792-55DAE330B427}"/>
              </a:ext>
            </a:extLst>
          </p:cNvPr>
          <p:cNvSpPr>
            <a:spLocks noGrp="1"/>
          </p:cNvSpPr>
          <p:nvPr>
            <p:ph type="title"/>
          </p:nvPr>
        </p:nvSpPr>
        <p:spPr>
          <a:xfrm>
            <a:off x="1169988" y="1203863"/>
            <a:ext cx="4860130" cy="560940"/>
          </a:xfrm>
          <a:prstGeom prst="rect">
            <a:avLst/>
          </a:prstGeom>
        </p:spPr>
        <p:txBody>
          <a:bodyPr vert="horz" lIns="0" tIns="45720" rIns="0" bIns="45720" rtlCol="0" anchor="ctr">
            <a:normAutofit/>
          </a:bodyPr>
          <a:lstStyle>
            <a:lvl1pPr>
              <a:defRPr>
                <a:solidFill>
                  <a:schemeClr val="bg1"/>
                </a:solidFill>
              </a:defRPr>
            </a:lvl1pPr>
          </a:lstStyle>
          <a:p>
            <a:r>
              <a:rPr lang="en-GB"/>
              <a:t>Click to edit Master title style</a:t>
            </a:r>
            <a:endParaRPr lang="en-US"/>
          </a:p>
        </p:txBody>
      </p:sp>
      <p:sp>
        <p:nvSpPr>
          <p:cNvPr id="12" name="Content Placeholder 2">
            <a:extLst>
              <a:ext uri="{FF2B5EF4-FFF2-40B4-BE49-F238E27FC236}">
                <a16:creationId xmlns:a16="http://schemas.microsoft.com/office/drawing/2014/main" id="{EC06EAF5-8A99-144B-8668-0958507A3002}"/>
              </a:ext>
            </a:extLst>
          </p:cNvPr>
          <p:cNvSpPr>
            <a:spLocks noGrp="1"/>
          </p:cNvSpPr>
          <p:nvPr>
            <p:ph idx="1"/>
          </p:nvPr>
        </p:nvSpPr>
        <p:spPr>
          <a:xfrm>
            <a:off x="1169989" y="1987826"/>
            <a:ext cx="4860130" cy="3648847"/>
          </a:xfrm>
        </p:spPr>
        <p:txBody>
          <a:bodyPr lIns="0" rIns="0"/>
          <a:lstStyle>
            <a:lvl1pPr marL="0" indent="0">
              <a:buNone/>
              <a:defRPr>
                <a:solidFill>
                  <a:schemeClr val="bg1"/>
                </a:solidFill>
              </a:defRPr>
            </a:lvl1pPr>
            <a:lvl2pPr marL="448578" indent="0">
              <a:buNone/>
              <a:defRPr>
                <a:solidFill>
                  <a:schemeClr val="bg1"/>
                </a:solidFill>
              </a:defRPr>
            </a:lvl2pPr>
            <a:lvl3pPr marL="897156" indent="0">
              <a:buNone/>
              <a:defRPr>
                <a:solidFill>
                  <a:schemeClr val="bg1"/>
                </a:solidFill>
              </a:defRPr>
            </a:lvl3pPr>
            <a:lvl4pPr marL="1345732" indent="0">
              <a:buNone/>
              <a:defRPr>
                <a:solidFill>
                  <a:schemeClr val="bg1"/>
                </a:solidFill>
              </a:defRPr>
            </a:lvl4pPr>
            <a:lvl5pPr marL="1794310" indent="0">
              <a:buNone/>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Picture Placeholder 6">
            <a:extLst>
              <a:ext uri="{FF2B5EF4-FFF2-40B4-BE49-F238E27FC236}">
                <a16:creationId xmlns:a16="http://schemas.microsoft.com/office/drawing/2014/main" id="{E363A666-105D-D14D-8201-5DB64FBD0B2B}"/>
              </a:ext>
            </a:extLst>
          </p:cNvPr>
          <p:cNvSpPr>
            <a:spLocks noGrp="1"/>
          </p:cNvSpPr>
          <p:nvPr>
            <p:ph type="pic" sz="quarter" idx="13" hasCustomPrompt="1"/>
          </p:nvPr>
        </p:nvSpPr>
        <p:spPr>
          <a:xfrm>
            <a:off x="7200106" y="1203863"/>
            <a:ext cx="4860132" cy="4449225"/>
          </a:xfrm>
        </p:spPr>
        <p:txBody>
          <a:bodyPr lIns="360000" rIns="360000" anchor="ctr" anchorCtr="0"/>
          <a:lstStyle>
            <a:lvl1pPr marL="0" marR="0" indent="0" algn="l" defTabSz="897155" rtl="0" eaLnBrk="1" fontAlgn="auto" latinLnBrk="0" hangingPunct="1">
              <a:lnSpc>
                <a:spcPct val="90000"/>
              </a:lnSpc>
              <a:spcBef>
                <a:spcPts val="981"/>
              </a:spcBef>
              <a:spcAft>
                <a:spcPts val="0"/>
              </a:spcAft>
              <a:buClrTx/>
              <a:buSzTx/>
              <a:buFont typeface="Arial" panose="020B0604020202020204" pitchFamily="34" charset="0"/>
              <a:buNone/>
              <a:tabLst/>
              <a:defRPr>
                <a:solidFill>
                  <a:schemeClr val="bg1"/>
                </a:solidFill>
              </a:defRPr>
            </a:lvl1pPr>
          </a:lstStyle>
          <a:p>
            <a:pPr marL="224288" marR="0" lvl="0" indent="-224288" algn="l" defTabSz="897155" rtl="0" eaLnBrk="1" fontAlgn="auto" latinLnBrk="0" hangingPunct="1">
              <a:lnSpc>
                <a:spcPct val="90000"/>
              </a:lnSpc>
              <a:spcBef>
                <a:spcPts val="981"/>
              </a:spcBef>
              <a:spcAft>
                <a:spcPts val="0"/>
              </a:spcAft>
              <a:buClrTx/>
              <a:buSzTx/>
              <a:buFont typeface="Arial" panose="020B0604020202020204" pitchFamily="34" charset="0"/>
              <a:buChar char="•"/>
              <a:tabLst/>
              <a:defRPr/>
            </a:pPr>
            <a:r>
              <a:rPr lang="en-US"/>
              <a:t>Add a brand compliant picture, for more information check the QuickStart Guide</a:t>
            </a:r>
          </a:p>
        </p:txBody>
      </p:sp>
      <p:pic>
        <p:nvPicPr>
          <p:cNvPr id="2" name="Picture 1">
            <a:extLst>
              <a:ext uri="{FF2B5EF4-FFF2-40B4-BE49-F238E27FC236}">
                <a16:creationId xmlns:a16="http://schemas.microsoft.com/office/drawing/2014/main" id="{3E005A09-FF91-3F41-A61F-563E30DEAE0C}"/>
              </a:ext>
            </a:extLst>
          </p:cNvPr>
          <p:cNvPicPr>
            <a:picLocks noChangeAspect="1"/>
          </p:cNvPicPr>
          <p:nvPr userDrawn="1"/>
        </p:nvPicPr>
        <p:blipFill>
          <a:blip r:embed="rId2"/>
          <a:stretch>
            <a:fillRect/>
          </a:stretch>
        </p:blipFill>
        <p:spPr>
          <a:xfrm>
            <a:off x="5760000" y="4500000"/>
            <a:ext cx="2573846" cy="2520000"/>
          </a:xfrm>
          <a:prstGeom prst="rect">
            <a:avLst/>
          </a:prstGeom>
        </p:spPr>
      </p:pic>
      <p:pic>
        <p:nvPicPr>
          <p:cNvPr id="11" name="Picture 10">
            <a:extLst>
              <a:ext uri="{FF2B5EF4-FFF2-40B4-BE49-F238E27FC236}">
                <a16:creationId xmlns:a16="http://schemas.microsoft.com/office/drawing/2014/main" id="{F94AB97F-9268-6942-886D-756528BF6DD7}"/>
              </a:ext>
            </a:extLst>
          </p:cNvPr>
          <p:cNvPicPr>
            <a:picLocks noChangeAspect="1"/>
          </p:cNvPicPr>
          <p:nvPr userDrawn="1"/>
        </p:nvPicPr>
        <p:blipFill>
          <a:blip r:embed="rId3"/>
          <a:stretch>
            <a:fillRect/>
          </a:stretch>
        </p:blipFill>
        <p:spPr>
          <a:xfrm>
            <a:off x="784800" y="6209355"/>
            <a:ext cx="219848" cy="277200"/>
          </a:xfrm>
          <a:prstGeom prst="rect">
            <a:avLst/>
          </a:prstGeom>
        </p:spPr>
      </p:pic>
    </p:spTree>
    <p:extLst>
      <p:ext uri="{BB962C8B-B14F-4D97-AF65-F5344CB8AC3E}">
        <p14:creationId xmlns:p14="http://schemas.microsoft.com/office/powerpoint/2010/main" val="19187283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_Left Corsair_RavenSun">
    <p:bg>
      <p:bgPr>
        <a:solidFill>
          <a:schemeClr val="tx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71DE5B0-7224-D14D-9E8A-2B18927BA8F8}"/>
              </a:ext>
            </a:extLst>
          </p:cNvPr>
          <p:cNvSpPr>
            <a:spLocks noGrp="1"/>
          </p:cNvSpPr>
          <p:nvPr>
            <p:ph type="ftr" sz="quarter" idx="11"/>
          </p:nvPr>
        </p:nvSpPr>
        <p:spPr/>
        <p:txBody>
          <a:bodyPr/>
          <a:lstStyle>
            <a:lvl1pPr>
              <a:defRPr>
                <a:solidFill>
                  <a:schemeClr val="bg1"/>
                </a:solidFill>
              </a:defRPr>
            </a:lvl1pPr>
          </a:lstStyle>
          <a:p>
            <a:r>
              <a:rPr lang="en-US"/>
              <a:t>Cheshire and Warrington LEP</a:t>
            </a:r>
          </a:p>
        </p:txBody>
      </p:sp>
      <p:sp>
        <p:nvSpPr>
          <p:cNvPr id="6" name="Slide Number Placeholder 5">
            <a:extLst>
              <a:ext uri="{FF2B5EF4-FFF2-40B4-BE49-F238E27FC236}">
                <a16:creationId xmlns:a16="http://schemas.microsoft.com/office/drawing/2014/main" id="{C85E0A82-7DC9-6247-8FC0-F983AE573219}"/>
              </a:ext>
            </a:extLst>
          </p:cNvPr>
          <p:cNvSpPr>
            <a:spLocks noGrp="1"/>
          </p:cNvSpPr>
          <p:nvPr>
            <p:ph type="sldNum" sz="quarter" idx="12"/>
          </p:nvPr>
        </p:nvSpPr>
        <p:spPr/>
        <p:txBody>
          <a:bodyPr/>
          <a:lstStyle>
            <a:lvl1pPr>
              <a:defRPr>
                <a:solidFill>
                  <a:schemeClr val="bg1"/>
                </a:solidFill>
              </a:defRPr>
            </a:lvl1pPr>
          </a:lstStyle>
          <a:p>
            <a:fld id="{CDE96CC7-AEFB-B348-AD83-C40F922AD3C5}" type="slidenum">
              <a:rPr lang="en-US" smtClean="0"/>
              <a:pPr/>
              <a:t>‹#›</a:t>
            </a:fld>
            <a:endParaRPr lang="en-US"/>
          </a:p>
        </p:txBody>
      </p:sp>
      <p:cxnSp>
        <p:nvCxnSpPr>
          <p:cNvPr id="9" name="Straight Connector 8">
            <a:extLst>
              <a:ext uri="{FF2B5EF4-FFF2-40B4-BE49-F238E27FC236}">
                <a16:creationId xmlns:a16="http://schemas.microsoft.com/office/drawing/2014/main" id="{598C0230-F11B-4E4B-B816-0C4BDD43B44A}"/>
              </a:ext>
            </a:extLst>
          </p:cNvPr>
          <p:cNvCxnSpPr/>
          <p:nvPr userDrawn="1"/>
        </p:nvCxnSpPr>
        <p:spPr>
          <a:xfrm>
            <a:off x="1169989" y="1775776"/>
            <a:ext cx="715617" cy="0"/>
          </a:xfrm>
          <a:prstGeom prst="line">
            <a:avLst/>
          </a:prstGeom>
          <a:ln w="254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0F1A7752-10B3-BB4A-A792-55DAE330B427}"/>
              </a:ext>
            </a:extLst>
          </p:cNvPr>
          <p:cNvSpPr>
            <a:spLocks noGrp="1"/>
          </p:cNvSpPr>
          <p:nvPr>
            <p:ph type="title"/>
          </p:nvPr>
        </p:nvSpPr>
        <p:spPr>
          <a:xfrm>
            <a:off x="1169988" y="1203863"/>
            <a:ext cx="4860130" cy="560940"/>
          </a:xfrm>
          <a:prstGeom prst="rect">
            <a:avLst/>
          </a:prstGeom>
        </p:spPr>
        <p:txBody>
          <a:bodyPr vert="horz" lIns="0" tIns="45720" rIns="0" bIns="45720" rtlCol="0" anchor="ctr">
            <a:normAutofit/>
          </a:bodyPr>
          <a:lstStyle>
            <a:lvl1pPr>
              <a:defRPr>
                <a:solidFill>
                  <a:schemeClr val="bg1"/>
                </a:solidFill>
              </a:defRPr>
            </a:lvl1pPr>
          </a:lstStyle>
          <a:p>
            <a:r>
              <a:rPr lang="en-GB"/>
              <a:t>Click to edit Master title style</a:t>
            </a:r>
            <a:endParaRPr lang="en-US"/>
          </a:p>
        </p:txBody>
      </p:sp>
      <p:sp>
        <p:nvSpPr>
          <p:cNvPr id="12" name="Content Placeholder 2">
            <a:extLst>
              <a:ext uri="{FF2B5EF4-FFF2-40B4-BE49-F238E27FC236}">
                <a16:creationId xmlns:a16="http://schemas.microsoft.com/office/drawing/2014/main" id="{EC06EAF5-8A99-144B-8668-0958507A3002}"/>
              </a:ext>
            </a:extLst>
          </p:cNvPr>
          <p:cNvSpPr>
            <a:spLocks noGrp="1"/>
          </p:cNvSpPr>
          <p:nvPr>
            <p:ph idx="1"/>
          </p:nvPr>
        </p:nvSpPr>
        <p:spPr>
          <a:xfrm>
            <a:off x="1169989" y="1987826"/>
            <a:ext cx="4860130" cy="3648847"/>
          </a:xfrm>
        </p:spPr>
        <p:txBody>
          <a:bodyPr lIns="0" rIns="0"/>
          <a:lstStyle>
            <a:lvl1pPr marL="0" indent="0">
              <a:buNone/>
              <a:defRPr>
                <a:solidFill>
                  <a:schemeClr val="bg1"/>
                </a:solidFill>
              </a:defRPr>
            </a:lvl1pPr>
            <a:lvl2pPr marL="448578" indent="0">
              <a:buNone/>
              <a:defRPr>
                <a:solidFill>
                  <a:schemeClr val="bg1"/>
                </a:solidFill>
              </a:defRPr>
            </a:lvl2pPr>
            <a:lvl3pPr marL="897156" indent="0">
              <a:buNone/>
              <a:defRPr>
                <a:solidFill>
                  <a:schemeClr val="bg1"/>
                </a:solidFill>
              </a:defRPr>
            </a:lvl3pPr>
            <a:lvl4pPr marL="1345732" indent="0">
              <a:buNone/>
              <a:defRPr>
                <a:solidFill>
                  <a:schemeClr val="bg1"/>
                </a:solidFill>
              </a:defRPr>
            </a:lvl4pPr>
            <a:lvl5pPr marL="1794310" indent="0">
              <a:buNone/>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Picture Placeholder 6">
            <a:extLst>
              <a:ext uri="{FF2B5EF4-FFF2-40B4-BE49-F238E27FC236}">
                <a16:creationId xmlns:a16="http://schemas.microsoft.com/office/drawing/2014/main" id="{E363A666-105D-D14D-8201-5DB64FBD0B2B}"/>
              </a:ext>
            </a:extLst>
          </p:cNvPr>
          <p:cNvSpPr>
            <a:spLocks noGrp="1"/>
          </p:cNvSpPr>
          <p:nvPr>
            <p:ph type="pic" sz="quarter" idx="13" hasCustomPrompt="1"/>
          </p:nvPr>
        </p:nvSpPr>
        <p:spPr>
          <a:xfrm>
            <a:off x="7200106" y="1203863"/>
            <a:ext cx="4860132" cy="4449225"/>
          </a:xfrm>
        </p:spPr>
        <p:txBody>
          <a:bodyPr lIns="360000" rIns="360000" anchor="ctr" anchorCtr="0"/>
          <a:lstStyle>
            <a:lvl1pPr marL="0" marR="0" indent="0" algn="l" defTabSz="897155" rtl="0" eaLnBrk="1" fontAlgn="auto" latinLnBrk="0" hangingPunct="1">
              <a:lnSpc>
                <a:spcPct val="90000"/>
              </a:lnSpc>
              <a:spcBef>
                <a:spcPts val="981"/>
              </a:spcBef>
              <a:spcAft>
                <a:spcPts val="0"/>
              </a:spcAft>
              <a:buClrTx/>
              <a:buSzTx/>
              <a:buFont typeface="Arial" panose="020B0604020202020204" pitchFamily="34" charset="0"/>
              <a:buNone/>
              <a:tabLst/>
              <a:defRPr>
                <a:solidFill>
                  <a:schemeClr val="bg1"/>
                </a:solidFill>
              </a:defRPr>
            </a:lvl1pPr>
          </a:lstStyle>
          <a:p>
            <a:pPr marL="224288" marR="0" lvl="0" indent="-224288" algn="l" defTabSz="897155" rtl="0" eaLnBrk="1" fontAlgn="auto" latinLnBrk="0" hangingPunct="1">
              <a:lnSpc>
                <a:spcPct val="90000"/>
              </a:lnSpc>
              <a:spcBef>
                <a:spcPts val="981"/>
              </a:spcBef>
              <a:spcAft>
                <a:spcPts val="0"/>
              </a:spcAft>
              <a:buClrTx/>
              <a:buSzTx/>
              <a:buFont typeface="Arial" panose="020B0604020202020204" pitchFamily="34" charset="0"/>
              <a:buChar char="•"/>
              <a:tabLst/>
              <a:defRPr/>
            </a:pPr>
            <a:r>
              <a:rPr lang="en-US"/>
              <a:t>Add a brand compliant picture, for more information check the QuickStart Guide</a:t>
            </a:r>
          </a:p>
        </p:txBody>
      </p:sp>
      <p:pic>
        <p:nvPicPr>
          <p:cNvPr id="3" name="Picture 2">
            <a:extLst>
              <a:ext uri="{FF2B5EF4-FFF2-40B4-BE49-F238E27FC236}">
                <a16:creationId xmlns:a16="http://schemas.microsoft.com/office/drawing/2014/main" id="{CC5DA5E0-ADCC-2649-8060-DBD229706B10}"/>
              </a:ext>
            </a:extLst>
          </p:cNvPr>
          <p:cNvPicPr>
            <a:picLocks noChangeAspect="1"/>
          </p:cNvPicPr>
          <p:nvPr userDrawn="1"/>
        </p:nvPicPr>
        <p:blipFill>
          <a:blip r:embed="rId2"/>
          <a:stretch>
            <a:fillRect/>
          </a:stretch>
        </p:blipFill>
        <p:spPr>
          <a:xfrm>
            <a:off x="5760000" y="4500000"/>
            <a:ext cx="2573846" cy="2520000"/>
          </a:xfrm>
          <a:prstGeom prst="rect">
            <a:avLst/>
          </a:prstGeom>
        </p:spPr>
      </p:pic>
      <p:pic>
        <p:nvPicPr>
          <p:cNvPr id="13" name="Picture 12">
            <a:extLst>
              <a:ext uri="{FF2B5EF4-FFF2-40B4-BE49-F238E27FC236}">
                <a16:creationId xmlns:a16="http://schemas.microsoft.com/office/drawing/2014/main" id="{A91216E3-B0D6-7944-8E14-9E9A57E82335}"/>
              </a:ext>
            </a:extLst>
          </p:cNvPr>
          <p:cNvPicPr>
            <a:picLocks noChangeAspect="1"/>
          </p:cNvPicPr>
          <p:nvPr userDrawn="1"/>
        </p:nvPicPr>
        <p:blipFill>
          <a:blip r:embed="rId3"/>
          <a:stretch>
            <a:fillRect/>
          </a:stretch>
        </p:blipFill>
        <p:spPr>
          <a:xfrm>
            <a:off x="784800" y="6209355"/>
            <a:ext cx="219848" cy="277200"/>
          </a:xfrm>
          <a:prstGeom prst="rect">
            <a:avLst/>
          </a:prstGeom>
        </p:spPr>
      </p:pic>
    </p:spTree>
    <p:extLst>
      <p:ext uri="{BB962C8B-B14F-4D97-AF65-F5344CB8AC3E}">
        <p14:creationId xmlns:p14="http://schemas.microsoft.com/office/powerpoint/2010/main" val="35652471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Content_Left Corsair_RavenBlue">
    <p:bg>
      <p:bgPr>
        <a:solidFill>
          <a:schemeClr val="tx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71DE5B0-7224-D14D-9E8A-2B18927BA8F8}"/>
              </a:ext>
            </a:extLst>
          </p:cNvPr>
          <p:cNvSpPr>
            <a:spLocks noGrp="1"/>
          </p:cNvSpPr>
          <p:nvPr>
            <p:ph type="ftr" sz="quarter" idx="11"/>
          </p:nvPr>
        </p:nvSpPr>
        <p:spPr/>
        <p:txBody>
          <a:bodyPr/>
          <a:lstStyle>
            <a:lvl1pPr>
              <a:defRPr>
                <a:solidFill>
                  <a:schemeClr val="bg1"/>
                </a:solidFill>
              </a:defRPr>
            </a:lvl1pPr>
          </a:lstStyle>
          <a:p>
            <a:r>
              <a:rPr lang="en-US"/>
              <a:t>Cheshire and Warrington LEP</a:t>
            </a:r>
          </a:p>
        </p:txBody>
      </p:sp>
      <p:sp>
        <p:nvSpPr>
          <p:cNvPr id="6" name="Slide Number Placeholder 5">
            <a:extLst>
              <a:ext uri="{FF2B5EF4-FFF2-40B4-BE49-F238E27FC236}">
                <a16:creationId xmlns:a16="http://schemas.microsoft.com/office/drawing/2014/main" id="{C85E0A82-7DC9-6247-8FC0-F983AE573219}"/>
              </a:ext>
            </a:extLst>
          </p:cNvPr>
          <p:cNvSpPr>
            <a:spLocks noGrp="1"/>
          </p:cNvSpPr>
          <p:nvPr>
            <p:ph type="sldNum" sz="quarter" idx="12"/>
          </p:nvPr>
        </p:nvSpPr>
        <p:spPr/>
        <p:txBody>
          <a:bodyPr/>
          <a:lstStyle>
            <a:lvl1pPr>
              <a:defRPr>
                <a:solidFill>
                  <a:schemeClr val="bg1"/>
                </a:solidFill>
              </a:defRPr>
            </a:lvl1pPr>
          </a:lstStyle>
          <a:p>
            <a:fld id="{CDE96CC7-AEFB-B348-AD83-C40F922AD3C5}" type="slidenum">
              <a:rPr lang="en-US" smtClean="0"/>
              <a:pPr/>
              <a:t>‹#›</a:t>
            </a:fld>
            <a:endParaRPr lang="en-US"/>
          </a:p>
        </p:txBody>
      </p:sp>
      <p:cxnSp>
        <p:nvCxnSpPr>
          <p:cNvPr id="9" name="Straight Connector 8">
            <a:extLst>
              <a:ext uri="{FF2B5EF4-FFF2-40B4-BE49-F238E27FC236}">
                <a16:creationId xmlns:a16="http://schemas.microsoft.com/office/drawing/2014/main" id="{598C0230-F11B-4E4B-B816-0C4BDD43B44A}"/>
              </a:ext>
            </a:extLst>
          </p:cNvPr>
          <p:cNvCxnSpPr/>
          <p:nvPr userDrawn="1"/>
        </p:nvCxnSpPr>
        <p:spPr>
          <a:xfrm>
            <a:off x="1169989" y="1775776"/>
            <a:ext cx="715617" cy="0"/>
          </a:xfrm>
          <a:prstGeom prst="line">
            <a:avLst/>
          </a:prstGeom>
          <a:ln w="254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0F1A7752-10B3-BB4A-A792-55DAE330B427}"/>
              </a:ext>
            </a:extLst>
          </p:cNvPr>
          <p:cNvSpPr>
            <a:spLocks noGrp="1"/>
          </p:cNvSpPr>
          <p:nvPr>
            <p:ph type="title"/>
          </p:nvPr>
        </p:nvSpPr>
        <p:spPr>
          <a:xfrm>
            <a:off x="1169988" y="1203863"/>
            <a:ext cx="4860130" cy="560940"/>
          </a:xfrm>
          <a:prstGeom prst="rect">
            <a:avLst/>
          </a:prstGeom>
        </p:spPr>
        <p:txBody>
          <a:bodyPr vert="horz" lIns="0" tIns="45720" rIns="0" bIns="45720" rtlCol="0" anchor="ctr">
            <a:normAutofit/>
          </a:bodyPr>
          <a:lstStyle>
            <a:lvl1pPr>
              <a:defRPr>
                <a:solidFill>
                  <a:schemeClr val="bg1"/>
                </a:solidFill>
              </a:defRPr>
            </a:lvl1pPr>
          </a:lstStyle>
          <a:p>
            <a:r>
              <a:rPr lang="en-GB"/>
              <a:t>Click to edit Master title style</a:t>
            </a:r>
            <a:endParaRPr lang="en-US"/>
          </a:p>
        </p:txBody>
      </p:sp>
      <p:sp>
        <p:nvSpPr>
          <p:cNvPr id="12" name="Content Placeholder 2">
            <a:extLst>
              <a:ext uri="{FF2B5EF4-FFF2-40B4-BE49-F238E27FC236}">
                <a16:creationId xmlns:a16="http://schemas.microsoft.com/office/drawing/2014/main" id="{EC06EAF5-8A99-144B-8668-0958507A3002}"/>
              </a:ext>
            </a:extLst>
          </p:cNvPr>
          <p:cNvSpPr>
            <a:spLocks noGrp="1"/>
          </p:cNvSpPr>
          <p:nvPr>
            <p:ph idx="1"/>
          </p:nvPr>
        </p:nvSpPr>
        <p:spPr>
          <a:xfrm>
            <a:off x="1169989" y="1987826"/>
            <a:ext cx="4860130" cy="3648847"/>
          </a:xfrm>
        </p:spPr>
        <p:txBody>
          <a:bodyPr lIns="0" rIns="0"/>
          <a:lstStyle>
            <a:lvl1pPr marL="0" indent="0">
              <a:buNone/>
              <a:defRPr>
                <a:solidFill>
                  <a:schemeClr val="bg1"/>
                </a:solidFill>
              </a:defRPr>
            </a:lvl1pPr>
            <a:lvl2pPr marL="448578" indent="0">
              <a:buNone/>
              <a:defRPr>
                <a:solidFill>
                  <a:schemeClr val="bg1"/>
                </a:solidFill>
              </a:defRPr>
            </a:lvl2pPr>
            <a:lvl3pPr marL="897156" indent="0">
              <a:buNone/>
              <a:defRPr>
                <a:solidFill>
                  <a:schemeClr val="bg1"/>
                </a:solidFill>
              </a:defRPr>
            </a:lvl3pPr>
            <a:lvl4pPr marL="1345732" indent="0">
              <a:buNone/>
              <a:defRPr>
                <a:solidFill>
                  <a:schemeClr val="bg1"/>
                </a:solidFill>
              </a:defRPr>
            </a:lvl4pPr>
            <a:lvl5pPr marL="1794310" indent="0">
              <a:buNone/>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Picture Placeholder 6">
            <a:extLst>
              <a:ext uri="{FF2B5EF4-FFF2-40B4-BE49-F238E27FC236}">
                <a16:creationId xmlns:a16="http://schemas.microsoft.com/office/drawing/2014/main" id="{E363A666-105D-D14D-8201-5DB64FBD0B2B}"/>
              </a:ext>
            </a:extLst>
          </p:cNvPr>
          <p:cNvSpPr>
            <a:spLocks noGrp="1"/>
          </p:cNvSpPr>
          <p:nvPr>
            <p:ph type="pic" sz="quarter" idx="13" hasCustomPrompt="1"/>
          </p:nvPr>
        </p:nvSpPr>
        <p:spPr>
          <a:xfrm>
            <a:off x="7200106" y="1203863"/>
            <a:ext cx="4860132" cy="4449225"/>
          </a:xfrm>
        </p:spPr>
        <p:txBody>
          <a:bodyPr lIns="360000" rIns="360000" anchor="ctr" anchorCtr="0"/>
          <a:lstStyle>
            <a:lvl1pPr marL="0" marR="0" indent="0" algn="l" defTabSz="897155" rtl="0" eaLnBrk="1" fontAlgn="auto" latinLnBrk="0" hangingPunct="1">
              <a:lnSpc>
                <a:spcPct val="90000"/>
              </a:lnSpc>
              <a:spcBef>
                <a:spcPts val="981"/>
              </a:spcBef>
              <a:spcAft>
                <a:spcPts val="0"/>
              </a:spcAft>
              <a:buClrTx/>
              <a:buSzTx/>
              <a:buFont typeface="Arial" panose="020B0604020202020204" pitchFamily="34" charset="0"/>
              <a:buNone/>
              <a:tabLst/>
              <a:defRPr>
                <a:solidFill>
                  <a:schemeClr val="bg1"/>
                </a:solidFill>
              </a:defRPr>
            </a:lvl1pPr>
          </a:lstStyle>
          <a:p>
            <a:pPr marL="224288" marR="0" lvl="0" indent="-224288" algn="l" defTabSz="897155" rtl="0" eaLnBrk="1" fontAlgn="auto" latinLnBrk="0" hangingPunct="1">
              <a:lnSpc>
                <a:spcPct val="90000"/>
              </a:lnSpc>
              <a:spcBef>
                <a:spcPts val="981"/>
              </a:spcBef>
              <a:spcAft>
                <a:spcPts val="0"/>
              </a:spcAft>
              <a:buClrTx/>
              <a:buSzTx/>
              <a:buFont typeface="Arial" panose="020B0604020202020204" pitchFamily="34" charset="0"/>
              <a:buChar char="•"/>
              <a:tabLst/>
              <a:defRPr/>
            </a:pPr>
            <a:r>
              <a:rPr lang="en-US"/>
              <a:t>Add a brand compliant picture, for more information check the QuickStart Guide</a:t>
            </a:r>
          </a:p>
        </p:txBody>
      </p:sp>
      <p:pic>
        <p:nvPicPr>
          <p:cNvPr id="13" name="Picture 12">
            <a:extLst>
              <a:ext uri="{FF2B5EF4-FFF2-40B4-BE49-F238E27FC236}">
                <a16:creationId xmlns:a16="http://schemas.microsoft.com/office/drawing/2014/main" id="{A91216E3-B0D6-7944-8E14-9E9A57E82335}"/>
              </a:ext>
            </a:extLst>
          </p:cNvPr>
          <p:cNvPicPr>
            <a:picLocks noChangeAspect="1"/>
          </p:cNvPicPr>
          <p:nvPr userDrawn="1"/>
        </p:nvPicPr>
        <p:blipFill>
          <a:blip r:embed="rId2"/>
          <a:stretch>
            <a:fillRect/>
          </a:stretch>
        </p:blipFill>
        <p:spPr>
          <a:xfrm>
            <a:off x="784800" y="6209355"/>
            <a:ext cx="219848" cy="277200"/>
          </a:xfrm>
          <a:prstGeom prst="rect">
            <a:avLst/>
          </a:prstGeom>
        </p:spPr>
      </p:pic>
      <p:pic>
        <p:nvPicPr>
          <p:cNvPr id="2" name="Picture 1">
            <a:extLst>
              <a:ext uri="{FF2B5EF4-FFF2-40B4-BE49-F238E27FC236}">
                <a16:creationId xmlns:a16="http://schemas.microsoft.com/office/drawing/2014/main" id="{57C40CA3-8874-4843-93B9-0D6F8DA02FBC}"/>
              </a:ext>
            </a:extLst>
          </p:cNvPr>
          <p:cNvPicPr>
            <a:picLocks noChangeAspect="1"/>
          </p:cNvPicPr>
          <p:nvPr userDrawn="1"/>
        </p:nvPicPr>
        <p:blipFill>
          <a:blip r:embed="rId3"/>
          <a:stretch>
            <a:fillRect/>
          </a:stretch>
        </p:blipFill>
        <p:spPr>
          <a:xfrm>
            <a:off x="5759999" y="4500000"/>
            <a:ext cx="2573847" cy="2520001"/>
          </a:xfrm>
          <a:prstGeom prst="rect">
            <a:avLst/>
          </a:prstGeom>
        </p:spPr>
      </p:pic>
    </p:spTree>
    <p:extLst>
      <p:ext uri="{BB962C8B-B14F-4D97-AF65-F5344CB8AC3E}">
        <p14:creationId xmlns:p14="http://schemas.microsoft.com/office/powerpoint/2010/main" val="21247768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theme" Target="../theme/theme3.xml"/><Relationship Id="rId3" Type="http://schemas.openxmlformats.org/officeDocument/2006/relationships/slideLayout" Target="../slideLayouts/slideLayout9.xml"/><Relationship Id="rId21" Type="http://schemas.openxmlformats.org/officeDocument/2006/relationships/slideLayout" Target="../slideLayouts/slideLayout27.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theme" Target="../theme/theme6.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5" Type="http://schemas.openxmlformats.org/officeDocument/2006/relationships/image" Target="../media/image4.emf"/><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slideLayout" Target="../slideLayouts/slideLayout69.xml"/><Relationship Id="rId1" Type="http://schemas.openxmlformats.org/officeDocument/2006/relationships/slideLayout" Target="../slideLayouts/slideLayout68.xml"/><Relationship Id="rId5" Type="http://schemas.openxmlformats.org/officeDocument/2006/relationships/image" Target="../media/image4.emf"/><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theme" Target="../theme/theme9.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4FE9D6-89E5-E042-9B4F-44DA67EE1087}"/>
              </a:ext>
            </a:extLst>
          </p:cNvPr>
          <p:cNvPicPr>
            <a:picLocks noChangeAspect="1"/>
          </p:cNvPicPr>
          <p:nvPr userDrawn="1"/>
        </p:nvPicPr>
        <p:blipFill>
          <a:blip r:embed="rId5"/>
          <a:stretch>
            <a:fillRect/>
          </a:stretch>
        </p:blipFill>
        <p:spPr>
          <a:xfrm>
            <a:off x="7413701" y="2052538"/>
            <a:ext cx="4646537" cy="4788000"/>
          </a:xfrm>
          <a:prstGeom prst="rect">
            <a:avLst/>
          </a:prstGeom>
        </p:spPr>
      </p:pic>
      <p:pic>
        <p:nvPicPr>
          <p:cNvPr id="9" name="Picture 8">
            <a:extLst>
              <a:ext uri="{FF2B5EF4-FFF2-40B4-BE49-F238E27FC236}">
                <a16:creationId xmlns:a16="http://schemas.microsoft.com/office/drawing/2014/main" id="{E7564F2A-4D46-F74F-A96C-0F0D20DB1ABF}"/>
              </a:ext>
            </a:extLst>
          </p:cNvPr>
          <p:cNvPicPr>
            <a:picLocks noChangeAspect="1"/>
          </p:cNvPicPr>
          <p:nvPr userDrawn="1"/>
        </p:nvPicPr>
        <p:blipFill>
          <a:blip r:embed="rId6"/>
          <a:stretch>
            <a:fillRect/>
          </a:stretch>
        </p:blipFill>
        <p:spPr>
          <a:xfrm>
            <a:off x="608047" y="1798538"/>
            <a:ext cx="3765550" cy="508000"/>
          </a:xfrm>
          <a:prstGeom prst="rect">
            <a:avLst/>
          </a:prstGeom>
        </p:spPr>
      </p:pic>
    </p:spTree>
    <p:extLst>
      <p:ext uri="{BB962C8B-B14F-4D97-AF65-F5344CB8AC3E}">
        <p14:creationId xmlns:p14="http://schemas.microsoft.com/office/powerpoint/2010/main" val="188971690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5"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D114BF-5592-4F40-A7D5-90638B68C961}"/>
              </a:ext>
            </a:extLst>
          </p:cNvPr>
          <p:cNvPicPr>
            <a:picLocks noChangeAspect="1"/>
          </p:cNvPicPr>
          <p:nvPr userDrawn="1"/>
        </p:nvPicPr>
        <p:blipFill>
          <a:blip r:embed="rId5"/>
          <a:stretch>
            <a:fillRect/>
          </a:stretch>
        </p:blipFill>
        <p:spPr>
          <a:xfrm>
            <a:off x="7412400" y="2052538"/>
            <a:ext cx="4646536" cy="4788000"/>
          </a:xfrm>
          <a:prstGeom prst="rect">
            <a:avLst/>
          </a:prstGeom>
        </p:spPr>
      </p:pic>
      <p:pic>
        <p:nvPicPr>
          <p:cNvPr id="5" name="Picture 4">
            <a:extLst>
              <a:ext uri="{FF2B5EF4-FFF2-40B4-BE49-F238E27FC236}">
                <a16:creationId xmlns:a16="http://schemas.microsoft.com/office/drawing/2014/main" id="{92C856CA-51D9-0A42-B94C-0896F952BB4C}"/>
              </a:ext>
            </a:extLst>
          </p:cNvPr>
          <p:cNvPicPr>
            <a:picLocks noChangeAspect="1"/>
          </p:cNvPicPr>
          <p:nvPr userDrawn="1"/>
        </p:nvPicPr>
        <p:blipFill>
          <a:blip r:embed="rId6"/>
          <a:stretch>
            <a:fillRect/>
          </a:stretch>
        </p:blipFill>
        <p:spPr>
          <a:xfrm>
            <a:off x="608047" y="1798538"/>
            <a:ext cx="3765550" cy="508000"/>
          </a:xfrm>
          <a:prstGeom prst="rect">
            <a:avLst/>
          </a:prstGeom>
        </p:spPr>
      </p:pic>
    </p:spTree>
    <p:extLst>
      <p:ext uri="{BB962C8B-B14F-4D97-AF65-F5344CB8AC3E}">
        <p14:creationId xmlns:p14="http://schemas.microsoft.com/office/powerpoint/2010/main" val="3270270745"/>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108F6A-9C70-9346-B5DC-468395A4E1B5}"/>
              </a:ext>
            </a:extLst>
          </p:cNvPr>
          <p:cNvSpPr>
            <a:spLocks noGrp="1"/>
          </p:cNvSpPr>
          <p:nvPr>
            <p:ph type="title"/>
          </p:nvPr>
        </p:nvSpPr>
        <p:spPr>
          <a:xfrm>
            <a:off x="1169988" y="1203864"/>
            <a:ext cx="4860130" cy="560939"/>
          </a:xfrm>
          <a:prstGeom prst="rect">
            <a:avLst/>
          </a:prstGeom>
        </p:spPr>
        <p:txBody>
          <a:bodyPr vert="horz" lIns="0" tIns="45720" rIns="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4F9BB61-2086-8146-A9F9-925A5E83F8B0}"/>
              </a:ext>
            </a:extLst>
          </p:cNvPr>
          <p:cNvSpPr>
            <a:spLocks noGrp="1"/>
          </p:cNvSpPr>
          <p:nvPr>
            <p:ph type="body" idx="1"/>
          </p:nvPr>
        </p:nvSpPr>
        <p:spPr>
          <a:xfrm>
            <a:off x="1169989" y="1987825"/>
            <a:ext cx="4860130" cy="3648847"/>
          </a:xfrm>
          <a:prstGeom prst="rect">
            <a:avLst/>
          </a:prstGeom>
        </p:spPr>
        <p:txBody>
          <a:bodyPr vert="horz" lIns="0" tIns="45720" rIns="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362B5BD3-15E8-5E4B-B304-CF32F22FD5A0}"/>
              </a:ext>
            </a:extLst>
          </p:cNvPr>
          <p:cNvSpPr>
            <a:spLocks noGrp="1"/>
          </p:cNvSpPr>
          <p:nvPr>
            <p:ph type="ftr" sz="quarter" idx="3"/>
          </p:nvPr>
        </p:nvSpPr>
        <p:spPr>
          <a:xfrm>
            <a:off x="1169988" y="6399508"/>
            <a:ext cx="2713554" cy="172550"/>
          </a:xfrm>
          <a:prstGeom prst="rect">
            <a:avLst/>
          </a:prstGeom>
        </p:spPr>
        <p:txBody>
          <a:bodyPr vert="horz" lIns="0" tIns="0" rIns="0" bIns="0" rtlCol="0" anchor="ctr"/>
          <a:lstStyle>
            <a:lvl1pPr algn="l">
              <a:defRPr sz="900">
                <a:solidFill>
                  <a:schemeClr val="accent6"/>
                </a:solidFill>
                <a:latin typeface="Manrope" pitchFamily="2" charset="0"/>
              </a:defRPr>
            </a:lvl1pPr>
          </a:lstStyle>
          <a:p>
            <a:r>
              <a:rPr lang="en-US"/>
              <a:t>Cheshire and Warrington LEP</a:t>
            </a:r>
          </a:p>
        </p:txBody>
      </p:sp>
      <p:sp>
        <p:nvSpPr>
          <p:cNvPr id="6" name="Slide Number Placeholder 5">
            <a:extLst>
              <a:ext uri="{FF2B5EF4-FFF2-40B4-BE49-F238E27FC236}">
                <a16:creationId xmlns:a16="http://schemas.microsoft.com/office/drawing/2014/main" id="{368BCFF7-EC1B-734F-9280-89B47D4D9072}"/>
              </a:ext>
            </a:extLst>
          </p:cNvPr>
          <p:cNvSpPr>
            <a:spLocks noGrp="1"/>
          </p:cNvSpPr>
          <p:nvPr>
            <p:ph type="sldNum" sz="quarter" idx="4"/>
          </p:nvPr>
        </p:nvSpPr>
        <p:spPr>
          <a:xfrm>
            <a:off x="1169988" y="6209355"/>
            <a:ext cx="2713554" cy="172550"/>
          </a:xfrm>
          <a:prstGeom prst="rect">
            <a:avLst/>
          </a:prstGeom>
        </p:spPr>
        <p:txBody>
          <a:bodyPr vert="horz" lIns="0" tIns="72000" rIns="0" bIns="72000" rtlCol="0" anchor="ctr"/>
          <a:lstStyle>
            <a:lvl1pPr algn="l">
              <a:defRPr sz="900">
                <a:solidFill>
                  <a:schemeClr val="tx1">
                    <a:tint val="75000"/>
                  </a:schemeClr>
                </a:solidFill>
                <a:latin typeface="Manrope" pitchFamily="2" charset="0"/>
              </a:defRPr>
            </a:lvl1pPr>
          </a:lstStyle>
          <a:p>
            <a:r>
              <a:rPr lang="en-US"/>
              <a:t>Slide </a:t>
            </a:r>
            <a:fld id="{CDE96CC7-AEFB-B348-AD83-C40F922AD3C5}" type="slidenum">
              <a:rPr lang="en-US" smtClean="0"/>
              <a:pPr/>
              <a:t>‹#›</a:t>
            </a:fld>
            <a:endParaRPr lang="en-US"/>
          </a:p>
        </p:txBody>
      </p:sp>
    </p:spTree>
    <p:extLst>
      <p:ext uri="{BB962C8B-B14F-4D97-AF65-F5344CB8AC3E}">
        <p14:creationId xmlns:p14="http://schemas.microsoft.com/office/powerpoint/2010/main" val="3654393496"/>
      </p:ext>
    </p:extLst>
  </p:cSld>
  <p:clrMap bg1="lt1" tx1="dk1" bg2="lt2" tx2="dk2" accent1="accent1" accent2="accent2" accent3="accent3" accent4="accent4" accent5="accent5" accent6="accent6" hlink="hlink" folHlink="folHlink"/>
  <p:sldLayoutIdLst>
    <p:sldLayoutId id="2147483740" r:id="rId1"/>
    <p:sldLayoutId id="2147483734" r:id="rId2"/>
    <p:sldLayoutId id="2147483737" r:id="rId3"/>
    <p:sldLayoutId id="2147483733" r:id="rId4"/>
    <p:sldLayoutId id="2147483750" r:id="rId5"/>
    <p:sldLayoutId id="2147483751" r:id="rId6"/>
    <p:sldLayoutId id="2147483749" r:id="rId7"/>
    <p:sldLayoutId id="2147483746" r:id="rId8"/>
    <p:sldLayoutId id="2147483747" r:id="rId9"/>
    <p:sldLayoutId id="2147483748" r:id="rId10"/>
    <p:sldLayoutId id="2147483695" r:id="rId11"/>
    <p:sldLayoutId id="2147483696" r:id="rId12"/>
    <p:sldLayoutId id="2147483760" r:id="rId13"/>
    <p:sldLayoutId id="2147483697" r:id="rId14"/>
    <p:sldLayoutId id="2147483741" r:id="rId15"/>
    <p:sldLayoutId id="2147483759" r:id="rId16"/>
    <p:sldLayoutId id="2147483698" r:id="rId17"/>
    <p:sldLayoutId id="2147483706" r:id="rId18"/>
    <p:sldLayoutId id="2147483707" r:id="rId19"/>
    <p:sldLayoutId id="2147483708" r:id="rId20"/>
    <p:sldLayoutId id="2147483743" r:id="rId21"/>
    <p:sldLayoutId id="2147483744" r:id="rId22"/>
    <p:sldLayoutId id="2147483745" r:id="rId23"/>
    <p:sldLayoutId id="2147483738" r:id="rId24"/>
    <p:sldLayoutId id="2147483758" r:id="rId25"/>
  </p:sldLayoutIdLst>
  <p:hf hdr="0" dt="0"/>
  <p:txStyles>
    <p:titleStyle>
      <a:lvl1pPr algn="l" defTabSz="904598" rtl="0" eaLnBrk="1" latinLnBrk="0" hangingPunct="1">
        <a:lnSpc>
          <a:spcPct val="90000"/>
        </a:lnSpc>
        <a:spcBef>
          <a:spcPct val="0"/>
        </a:spcBef>
        <a:buNone/>
        <a:defRPr sz="2000" b="0" i="0" kern="1200">
          <a:solidFill>
            <a:srgbClr val="545859"/>
          </a:solidFill>
          <a:latin typeface="Manrope" pitchFamily="2" charset="0"/>
          <a:ea typeface="+mj-ea"/>
          <a:cs typeface="+mj-cs"/>
        </a:defRPr>
      </a:lvl1pPr>
    </p:titleStyle>
    <p:bodyStyle>
      <a:lvl1pPr marL="226149" indent="-226149" algn="l" defTabSz="904598" rtl="0" eaLnBrk="1" latinLnBrk="0" hangingPunct="1">
        <a:lnSpc>
          <a:spcPct val="90000"/>
        </a:lnSpc>
        <a:spcBef>
          <a:spcPts val="989"/>
        </a:spcBef>
        <a:buFont typeface="Arial" panose="020B0604020202020204" pitchFamily="34" charset="0"/>
        <a:buChar char="•"/>
        <a:defRPr sz="1800" kern="1200">
          <a:solidFill>
            <a:srgbClr val="545859"/>
          </a:solidFill>
          <a:latin typeface="Manrope" pitchFamily="2" charset="0"/>
          <a:ea typeface="+mn-ea"/>
          <a:cs typeface="+mn-cs"/>
        </a:defRPr>
      </a:lvl1pPr>
      <a:lvl2pPr marL="678449" indent="-226149" algn="l" defTabSz="904598" rtl="0" eaLnBrk="1" latinLnBrk="0" hangingPunct="1">
        <a:lnSpc>
          <a:spcPct val="90000"/>
        </a:lnSpc>
        <a:spcBef>
          <a:spcPts val="495"/>
        </a:spcBef>
        <a:buFont typeface="Arial" panose="020B0604020202020204" pitchFamily="34" charset="0"/>
        <a:buChar char="•"/>
        <a:defRPr sz="1800" kern="1200">
          <a:solidFill>
            <a:srgbClr val="545859"/>
          </a:solidFill>
          <a:latin typeface="Manrope" pitchFamily="2" charset="0"/>
          <a:ea typeface="+mn-ea"/>
          <a:cs typeface="+mn-cs"/>
        </a:defRPr>
      </a:lvl2pPr>
      <a:lvl3pPr marL="1130748" indent="-226149" algn="l" defTabSz="904598" rtl="0" eaLnBrk="1" latinLnBrk="0" hangingPunct="1">
        <a:lnSpc>
          <a:spcPct val="90000"/>
        </a:lnSpc>
        <a:spcBef>
          <a:spcPts val="495"/>
        </a:spcBef>
        <a:buFont typeface="Arial" panose="020B0604020202020204" pitchFamily="34" charset="0"/>
        <a:buChar char="•"/>
        <a:defRPr sz="1800" kern="1200">
          <a:solidFill>
            <a:srgbClr val="545859"/>
          </a:solidFill>
          <a:latin typeface="Manrope" pitchFamily="2" charset="0"/>
          <a:ea typeface="+mn-ea"/>
          <a:cs typeface="+mn-cs"/>
        </a:defRPr>
      </a:lvl3pPr>
      <a:lvl4pPr marL="1583046" indent="-226149" algn="l" defTabSz="904598" rtl="0" eaLnBrk="1" latinLnBrk="0" hangingPunct="1">
        <a:lnSpc>
          <a:spcPct val="90000"/>
        </a:lnSpc>
        <a:spcBef>
          <a:spcPts val="495"/>
        </a:spcBef>
        <a:buFont typeface="Arial" panose="020B0604020202020204" pitchFamily="34" charset="0"/>
        <a:buChar char="•"/>
        <a:defRPr sz="1800" kern="1200">
          <a:solidFill>
            <a:srgbClr val="545859"/>
          </a:solidFill>
          <a:latin typeface="Manrope" pitchFamily="2" charset="0"/>
          <a:ea typeface="+mn-ea"/>
          <a:cs typeface="+mn-cs"/>
        </a:defRPr>
      </a:lvl4pPr>
      <a:lvl5pPr marL="2035345" indent="-226149" algn="l" defTabSz="904598" rtl="0" eaLnBrk="1" latinLnBrk="0" hangingPunct="1">
        <a:lnSpc>
          <a:spcPct val="90000"/>
        </a:lnSpc>
        <a:spcBef>
          <a:spcPts val="495"/>
        </a:spcBef>
        <a:buFont typeface="Arial" panose="020B0604020202020204" pitchFamily="34" charset="0"/>
        <a:buChar char="•"/>
        <a:defRPr sz="1800" kern="1200">
          <a:solidFill>
            <a:srgbClr val="545859"/>
          </a:solidFill>
          <a:latin typeface="Manrope" pitchFamily="2" charset="0"/>
          <a:ea typeface="+mn-ea"/>
          <a:cs typeface="+mn-cs"/>
        </a:defRPr>
      </a:lvl5pPr>
      <a:lvl6pPr marL="2487644" indent="-226149" algn="l" defTabSz="904598" rtl="0" eaLnBrk="1" latinLnBrk="0" hangingPunct="1">
        <a:lnSpc>
          <a:spcPct val="90000"/>
        </a:lnSpc>
        <a:spcBef>
          <a:spcPts val="495"/>
        </a:spcBef>
        <a:buFont typeface="Arial" panose="020B0604020202020204" pitchFamily="34" charset="0"/>
        <a:buChar char="•"/>
        <a:defRPr sz="1781" kern="1200">
          <a:solidFill>
            <a:schemeClr val="tx1"/>
          </a:solidFill>
          <a:latin typeface="+mn-lt"/>
          <a:ea typeface="+mn-ea"/>
          <a:cs typeface="+mn-cs"/>
        </a:defRPr>
      </a:lvl6pPr>
      <a:lvl7pPr marL="2939943" indent="-226149" algn="l" defTabSz="904598" rtl="0" eaLnBrk="1" latinLnBrk="0" hangingPunct="1">
        <a:lnSpc>
          <a:spcPct val="90000"/>
        </a:lnSpc>
        <a:spcBef>
          <a:spcPts val="495"/>
        </a:spcBef>
        <a:buFont typeface="Arial" panose="020B0604020202020204" pitchFamily="34" charset="0"/>
        <a:buChar char="•"/>
        <a:defRPr sz="1781" kern="1200">
          <a:solidFill>
            <a:schemeClr val="tx1"/>
          </a:solidFill>
          <a:latin typeface="+mn-lt"/>
          <a:ea typeface="+mn-ea"/>
          <a:cs typeface="+mn-cs"/>
        </a:defRPr>
      </a:lvl7pPr>
      <a:lvl8pPr marL="3392243" indent="-226149" algn="l" defTabSz="904598" rtl="0" eaLnBrk="1" latinLnBrk="0" hangingPunct="1">
        <a:lnSpc>
          <a:spcPct val="90000"/>
        </a:lnSpc>
        <a:spcBef>
          <a:spcPts val="495"/>
        </a:spcBef>
        <a:buFont typeface="Arial" panose="020B0604020202020204" pitchFamily="34" charset="0"/>
        <a:buChar char="•"/>
        <a:defRPr sz="1781" kern="1200">
          <a:solidFill>
            <a:schemeClr val="tx1"/>
          </a:solidFill>
          <a:latin typeface="+mn-lt"/>
          <a:ea typeface="+mn-ea"/>
          <a:cs typeface="+mn-cs"/>
        </a:defRPr>
      </a:lvl8pPr>
      <a:lvl9pPr marL="3844542" indent="-226149" algn="l" defTabSz="904598" rtl="0" eaLnBrk="1" latinLnBrk="0" hangingPunct="1">
        <a:lnSpc>
          <a:spcPct val="90000"/>
        </a:lnSpc>
        <a:spcBef>
          <a:spcPts val="495"/>
        </a:spcBef>
        <a:buFont typeface="Arial" panose="020B0604020202020204" pitchFamily="34" charset="0"/>
        <a:buChar char="•"/>
        <a:defRPr sz="1781" kern="1200">
          <a:solidFill>
            <a:schemeClr val="tx1"/>
          </a:solidFill>
          <a:latin typeface="+mn-lt"/>
          <a:ea typeface="+mn-ea"/>
          <a:cs typeface="+mn-cs"/>
        </a:defRPr>
      </a:lvl9pPr>
    </p:bodyStyle>
    <p:otherStyle>
      <a:defPPr>
        <a:defRPr lang="en-US"/>
      </a:defPPr>
      <a:lvl1pPr marL="0" algn="l" defTabSz="904598" rtl="0" eaLnBrk="1" latinLnBrk="0" hangingPunct="1">
        <a:defRPr sz="1781" kern="1200">
          <a:solidFill>
            <a:schemeClr val="tx1"/>
          </a:solidFill>
          <a:latin typeface="+mn-lt"/>
          <a:ea typeface="+mn-ea"/>
          <a:cs typeface="+mn-cs"/>
        </a:defRPr>
      </a:lvl1pPr>
      <a:lvl2pPr marL="452299" algn="l" defTabSz="904598" rtl="0" eaLnBrk="1" latinLnBrk="0" hangingPunct="1">
        <a:defRPr sz="1781" kern="1200">
          <a:solidFill>
            <a:schemeClr val="tx1"/>
          </a:solidFill>
          <a:latin typeface="+mn-lt"/>
          <a:ea typeface="+mn-ea"/>
          <a:cs typeface="+mn-cs"/>
        </a:defRPr>
      </a:lvl2pPr>
      <a:lvl3pPr marL="904598" algn="l" defTabSz="904598" rtl="0" eaLnBrk="1" latinLnBrk="0" hangingPunct="1">
        <a:defRPr sz="1781" kern="1200">
          <a:solidFill>
            <a:schemeClr val="tx1"/>
          </a:solidFill>
          <a:latin typeface="+mn-lt"/>
          <a:ea typeface="+mn-ea"/>
          <a:cs typeface="+mn-cs"/>
        </a:defRPr>
      </a:lvl3pPr>
      <a:lvl4pPr marL="1356897" algn="l" defTabSz="904598" rtl="0" eaLnBrk="1" latinLnBrk="0" hangingPunct="1">
        <a:defRPr sz="1781" kern="1200">
          <a:solidFill>
            <a:schemeClr val="tx1"/>
          </a:solidFill>
          <a:latin typeface="+mn-lt"/>
          <a:ea typeface="+mn-ea"/>
          <a:cs typeface="+mn-cs"/>
        </a:defRPr>
      </a:lvl4pPr>
      <a:lvl5pPr marL="1809196" algn="l" defTabSz="904598" rtl="0" eaLnBrk="1" latinLnBrk="0" hangingPunct="1">
        <a:defRPr sz="1781" kern="1200">
          <a:solidFill>
            <a:schemeClr val="tx1"/>
          </a:solidFill>
          <a:latin typeface="+mn-lt"/>
          <a:ea typeface="+mn-ea"/>
          <a:cs typeface="+mn-cs"/>
        </a:defRPr>
      </a:lvl5pPr>
      <a:lvl6pPr marL="2261494" algn="l" defTabSz="904598" rtl="0" eaLnBrk="1" latinLnBrk="0" hangingPunct="1">
        <a:defRPr sz="1781" kern="1200">
          <a:solidFill>
            <a:schemeClr val="tx1"/>
          </a:solidFill>
          <a:latin typeface="+mn-lt"/>
          <a:ea typeface="+mn-ea"/>
          <a:cs typeface="+mn-cs"/>
        </a:defRPr>
      </a:lvl6pPr>
      <a:lvl7pPr marL="2713794" algn="l" defTabSz="904598" rtl="0" eaLnBrk="1" latinLnBrk="0" hangingPunct="1">
        <a:defRPr sz="1781" kern="1200">
          <a:solidFill>
            <a:schemeClr val="tx1"/>
          </a:solidFill>
          <a:latin typeface="+mn-lt"/>
          <a:ea typeface="+mn-ea"/>
          <a:cs typeface="+mn-cs"/>
        </a:defRPr>
      </a:lvl7pPr>
      <a:lvl8pPr marL="3166093" algn="l" defTabSz="904598" rtl="0" eaLnBrk="1" latinLnBrk="0" hangingPunct="1">
        <a:defRPr sz="1781" kern="1200">
          <a:solidFill>
            <a:schemeClr val="tx1"/>
          </a:solidFill>
          <a:latin typeface="+mn-lt"/>
          <a:ea typeface="+mn-ea"/>
          <a:cs typeface="+mn-cs"/>
        </a:defRPr>
      </a:lvl8pPr>
      <a:lvl9pPr marL="3618392" algn="l" defTabSz="904598" rtl="0" eaLnBrk="1" latinLnBrk="0" hangingPunct="1">
        <a:defRPr sz="1781"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37" userDrawn="1">
          <p15:clr>
            <a:srgbClr val="F26B43"/>
          </p15:clr>
        </p15:guide>
        <p15:guide id="2" pos="6860" userDrawn="1">
          <p15:clr>
            <a:srgbClr val="F26B43"/>
          </p15:clr>
        </p15:guide>
        <p15:guide id="3" orient="horz" pos="3561" userDrawn="1">
          <p15:clr>
            <a:srgbClr val="F26B43"/>
          </p15:clr>
        </p15:guide>
        <p15:guide id="4" orient="horz" pos="74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B641EEA-A24F-914F-B1D9-C3FC9B216CC8}"/>
              </a:ext>
            </a:extLst>
          </p:cNvPr>
          <p:cNvSpPr/>
          <p:nvPr userDrawn="1"/>
        </p:nvSpPr>
        <p:spPr>
          <a:xfrm rot="5400000">
            <a:off x="1655164" y="702275"/>
            <a:ext cx="4465638" cy="54359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88108F6A-9C70-9346-B5DC-468395A4E1B5}"/>
              </a:ext>
            </a:extLst>
          </p:cNvPr>
          <p:cNvSpPr>
            <a:spLocks noGrp="1"/>
          </p:cNvSpPr>
          <p:nvPr>
            <p:ph type="title"/>
          </p:nvPr>
        </p:nvSpPr>
        <p:spPr>
          <a:xfrm>
            <a:off x="1750425" y="1601333"/>
            <a:ext cx="4275116" cy="560939"/>
          </a:xfrm>
          <a:prstGeom prst="rect">
            <a:avLst/>
          </a:prstGeom>
        </p:spPr>
        <p:txBody>
          <a:bodyPr vert="horz" lIns="0" tIns="45720" rIns="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4F9BB61-2086-8146-A9F9-925A5E83F8B0}"/>
              </a:ext>
            </a:extLst>
          </p:cNvPr>
          <p:cNvSpPr>
            <a:spLocks noGrp="1"/>
          </p:cNvSpPr>
          <p:nvPr>
            <p:ph type="body" idx="1"/>
          </p:nvPr>
        </p:nvSpPr>
        <p:spPr>
          <a:xfrm>
            <a:off x="1750426" y="2335697"/>
            <a:ext cx="4275116" cy="2903509"/>
          </a:xfrm>
          <a:prstGeom prst="rect">
            <a:avLst/>
          </a:prstGeom>
        </p:spPr>
        <p:txBody>
          <a:bodyPr vert="horz" lIns="0" tIns="45720" rIns="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362B5BD3-15E8-5E4B-B304-CF32F22FD5A0}"/>
              </a:ext>
            </a:extLst>
          </p:cNvPr>
          <p:cNvSpPr>
            <a:spLocks noGrp="1"/>
          </p:cNvSpPr>
          <p:nvPr>
            <p:ph type="ftr" sz="quarter" idx="3"/>
          </p:nvPr>
        </p:nvSpPr>
        <p:spPr>
          <a:xfrm>
            <a:off x="1169988" y="6399508"/>
            <a:ext cx="2713554" cy="172550"/>
          </a:xfrm>
          <a:prstGeom prst="rect">
            <a:avLst/>
          </a:prstGeom>
        </p:spPr>
        <p:txBody>
          <a:bodyPr vert="horz" lIns="0" tIns="0" rIns="0" bIns="0" rtlCol="0" anchor="ctr"/>
          <a:lstStyle>
            <a:lvl1pPr algn="l">
              <a:defRPr sz="900">
                <a:solidFill>
                  <a:schemeClr val="accent6"/>
                </a:solidFill>
                <a:latin typeface="Manrope" pitchFamily="2" charset="0"/>
              </a:defRPr>
            </a:lvl1pPr>
          </a:lstStyle>
          <a:p>
            <a:r>
              <a:rPr lang="en-US"/>
              <a:t>Cheshire and Warrington LEP</a:t>
            </a:r>
          </a:p>
        </p:txBody>
      </p:sp>
      <p:sp>
        <p:nvSpPr>
          <p:cNvPr id="6" name="Slide Number Placeholder 5">
            <a:extLst>
              <a:ext uri="{FF2B5EF4-FFF2-40B4-BE49-F238E27FC236}">
                <a16:creationId xmlns:a16="http://schemas.microsoft.com/office/drawing/2014/main" id="{368BCFF7-EC1B-734F-9280-89B47D4D9072}"/>
              </a:ext>
            </a:extLst>
          </p:cNvPr>
          <p:cNvSpPr>
            <a:spLocks noGrp="1"/>
          </p:cNvSpPr>
          <p:nvPr>
            <p:ph type="sldNum" sz="quarter" idx="4"/>
          </p:nvPr>
        </p:nvSpPr>
        <p:spPr>
          <a:xfrm>
            <a:off x="1169988" y="6209355"/>
            <a:ext cx="2713554" cy="172550"/>
          </a:xfrm>
          <a:prstGeom prst="rect">
            <a:avLst/>
          </a:prstGeom>
        </p:spPr>
        <p:txBody>
          <a:bodyPr vert="horz" lIns="0" tIns="72000" rIns="0" bIns="72000" rtlCol="0" anchor="ctr"/>
          <a:lstStyle>
            <a:lvl1pPr algn="l">
              <a:defRPr sz="900">
                <a:solidFill>
                  <a:schemeClr val="tx1">
                    <a:tint val="75000"/>
                  </a:schemeClr>
                </a:solidFill>
                <a:latin typeface="Manrope" pitchFamily="2" charset="0"/>
              </a:defRPr>
            </a:lvl1pPr>
          </a:lstStyle>
          <a:p>
            <a:r>
              <a:rPr lang="en-US"/>
              <a:t>Slide </a:t>
            </a:r>
            <a:fld id="{CDE96CC7-AEFB-B348-AD83-C40F922AD3C5}" type="slidenum">
              <a:rPr lang="en-US" smtClean="0"/>
              <a:pPr/>
              <a:t>‹#›</a:t>
            </a:fld>
            <a:endParaRPr lang="en-US"/>
          </a:p>
        </p:txBody>
      </p:sp>
    </p:spTree>
    <p:extLst>
      <p:ext uri="{BB962C8B-B14F-4D97-AF65-F5344CB8AC3E}">
        <p14:creationId xmlns:p14="http://schemas.microsoft.com/office/powerpoint/2010/main" val="4106054125"/>
      </p:ext>
    </p:extLst>
  </p:cSld>
  <p:clrMap bg1="lt1" tx1="dk1" bg2="lt2" tx2="dk2" accent1="accent1" accent2="accent2" accent3="accent3" accent4="accent4" accent5="accent5" accent6="accent6" hlink="hlink" folHlink="folHlink"/>
  <p:sldLayoutIdLst>
    <p:sldLayoutId id="2147483735" r:id="rId1"/>
    <p:sldLayoutId id="2147483714" r:id="rId2"/>
    <p:sldLayoutId id="2147483715" r:id="rId3"/>
    <p:sldLayoutId id="2147483716" r:id="rId4"/>
    <p:sldLayoutId id="2147483717" r:id="rId5"/>
    <p:sldLayoutId id="2147483718" r:id="rId6"/>
    <p:sldLayoutId id="2147483719" r:id="rId7"/>
  </p:sldLayoutIdLst>
  <p:hf hdr="0" dt="0"/>
  <p:txStyles>
    <p:titleStyle>
      <a:lvl1pPr algn="l" defTabSz="904598" rtl="0" eaLnBrk="1" latinLnBrk="0" hangingPunct="1">
        <a:lnSpc>
          <a:spcPct val="90000"/>
        </a:lnSpc>
        <a:spcBef>
          <a:spcPct val="0"/>
        </a:spcBef>
        <a:buNone/>
        <a:defRPr sz="2000" b="0" i="0" kern="1200">
          <a:solidFill>
            <a:srgbClr val="545859"/>
          </a:solidFill>
          <a:latin typeface="Manrope" pitchFamily="2" charset="0"/>
          <a:ea typeface="+mj-ea"/>
          <a:cs typeface="+mj-cs"/>
        </a:defRPr>
      </a:lvl1pPr>
    </p:titleStyle>
    <p:bodyStyle>
      <a:lvl1pPr marL="226149" indent="-226149" algn="l" defTabSz="904598" rtl="0" eaLnBrk="1" latinLnBrk="0" hangingPunct="1">
        <a:lnSpc>
          <a:spcPct val="90000"/>
        </a:lnSpc>
        <a:spcBef>
          <a:spcPts val="989"/>
        </a:spcBef>
        <a:buFont typeface="Arial" panose="020B0604020202020204" pitchFamily="34" charset="0"/>
        <a:buChar char="•"/>
        <a:defRPr sz="1800" kern="1200">
          <a:solidFill>
            <a:srgbClr val="545859"/>
          </a:solidFill>
          <a:latin typeface="Manrope" pitchFamily="2" charset="0"/>
          <a:ea typeface="+mn-ea"/>
          <a:cs typeface="+mn-cs"/>
        </a:defRPr>
      </a:lvl1pPr>
      <a:lvl2pPr marL="678449" indent="-226149" algn="l" defTabSz="904598" rtl="0" eaLnBrk="1" latinLnBrk="0" hangingPunct="1">
        <a:lnSpc>
          <a:spcPct val="90000"/>
        </a:lnSpc>
        <a:spcBef>
          <a:spcPts val="495"/>
        </a:spcBef>
        <a:buFont typeface="Arial" panose="020B0604020202020204" pitchFamily="34" charset="0"/>
        <a:buChar char="•"/>
        <a:defRPr sz="1800" kern="1200">
          <a:solidFill>
            <a:srgbClr val="545859"/>
          </a:solidFill>
          <a:latin typeface="Manrope" pitchFamily="2" charset="0"/>
          <a:ea typeface="+mn-ea"/>
          <a:cs typeface="+mn-cs"/>
        </a:defRPr>
      </a:lvl2pPr>
      <a:lvl3pPr marL="1130748" indent="-226149" algn="l" defTabSz="904598" rtl="0" eaLnBrk="1" latinLnBrk="0" hangingPunct="1">
        <a:lnSpc>
          <a:spcPct val="90000"/>
        </a:lnSpc>
        <a:spcBef>
          <a:spcPts val="495"/>
        </a:spcBef>
        <a:buFont typeface="Arial" panose="020B0604020202020204" pitchFamily="34" charset="0"/>
        <a:buChar char="•"/>
        <a:defRPr sz="1800" kern="1200">
          <a:solidFill>
            <a:srgbClr val="545859"/>
          </a:solidFill>
          <a:latin typeface="Manrope" pitchFamily="2" charset="0"/>
          <a:ea typeface="+mn-ea"/>
          <a:cs typeface="+mn-cs"/>
        </a:defRPr>
      </a:lvl3pPr>
      <a:lvl4pPr marL="1583046" indent="-226149" algn="l" defTabSz="904598" rtl="0" eaLnBrk="1" latinLnBrk="0" hangingPunct="1">
        <a:lnSpc>
          <a:spcPct val="90000"/>
        </a:lnSpc>
        <a:spcBef>
          <a:spcPts val="495"/>
        </a:spcBef>
        <a:buFont typeface="Arial" panose="020B0604020202020204" pitchFamily="34" charset="0"/>
        <a:buChar char="•"/>
        <a:defRPr sz="1800" kern="1200">
          <a:solidFill>
            <a:srgbClr val="545859"/>
          </a:solidFill>
          <a:latin typeface="Manrope" pitchFamily="2" charset="0"/>
          <a:ea typeface="+mn-ea"/>
          <a:cs typeface="+mn-cs"/>
        </a:defRPr>
      </a:lvl4pPr>
      <a:lvl5pPr marL="2035345" indent="-226149" algn="l" defTabSz="904598" rtl="0" eaLnBrk="1" latinLnBrk="0" hangingPunct="1">
        <a:lnSpc>
          <a:spcPct val="90000"/>
        </a:lnSpc>
        <a:spcBef>
          <a:spcPts val="495"/>
        </a:spcBef>
        <a:buFont typeface="Arial" panose="020B0604020202020204" pitchFamily="34" charset="0"/>
        <a:buChar char="•"/>
        <a:defRPr sz="1800" kern="1200">
          <a:solidFill>
            <a:srgbClr val="545859"/>
          </a:solidFill>
          <a:latin typeface="Manrope" pitchFamily="2" charset="0"/>
          <a:ea typeface="+mn-ea"/>
          <a:cs typeface="+mn-cs"/>
        </a:defRPr>
      </a:lvl5pPr>
      <a:lvl6pPr marL="2487644" indent="-226149" algn="l" defTabSz="904598" rtl="0" eaLnBrk="1" latinLnBrk="0" hangingPunct="1">
        <a:lnSpc>
          <a:spcPct val="90000"/>
        </a:lnSpc>
        <a:spcBef>
          <a:spcPts val="495"/>
        </a:spcBef>
        <a:buFont typeface="Arial" panose="020B0604020202020204" pitchFamily="34" charset="0"/>
        <a:buChar char="•"/>
        <a:defRPr sz="1781" kern="1200">
          <a:solidFill>
            <a:schemeClr val="tx1"/>
          </a:solidFill>
          <a:latin typeface="+mn-lt"/>
          <a:ea typeface="+mn-ea"/>
          <a:cs typeface="+mn-cs"/>
        </a:defRPr>
      </a:lvl6pPr>
      <a:lvl7pPr marL="2939943" indent="-226149" algn="l" defTabSz="904598" rtl="0" eaLnBrk="1" latinLnBrk="0" hangingPunct="1">
        <a:lnSpc>
          <a:spcPct val="90000"/>
        </a:lnSpc>
        <a:spcBef>
          <a:spcPts val="495"/>
        </a:spcBef>
        <a:buFont typeface="Arial" panose="020B0604020202020204" pitchFamily="34" charset="0"/>
        <a:buChar char="•"/>
        <a:defRPr sz="1781" kern="1200">
          <a:solidFill>
            <a:schemeClr val="tx1"/>
          </a:solidFill>
          <a:latin typeface="+mn-lt"/>
          <a:ea typeface="+mn-ea"/>
          <a:cs typeface="+mn-cs"/>
        </a:defRPr>
      </a:lvl7pPr>
      <a:lvl8pPr marL="3392243" indent="-226149" algn="l" defTabSz="904598" rtl="0" eaLnBrk="1" latinLnBrk="0" hangingPunct="1">
        <a:lnSpc>
          <a:spcPct val="90000"/>
        </a:lnSpc>
        <a:spcBef>
          <a:spcPts val="495"/>
        </a:spcBef>
        <a:buFont typeface="Arial" panose="020B0604020202020204" pitchFamily="34" charset="0"/>
        <a:buChar char="•"/>
        <a:defRPr sz="1781" kern="1200">
          <a:solidFill>
            <a:schemeClr val="tx1"/>
          </a:solidFill>
          <a:latin typeface="+mn-lt"/>
          <a:ea typeface="+mn-ea"/>
          <a:cs typeface="+mn-cs"/>
        </a:defRPr>
      </a:lvl8pPr>
      <a:lvl9pPr marL="3844542" indent="-226149" algn="l" defTabSz="904598" rtl="0" eaLnBrk="1" latinLnBrk="0" hangingPunct="1">
        <a:lnSpc>
          <a:spcPct val="90000"/>
        </a:lnSpc>
        <a:spcBef>
          <a:spcPts val="495"/>
        </a:spcBef>
        <a:buFont typeface="Arial" panose="020B0604020202020204" pitchFamily="34" charset="0"/>
        <a:buChar char="•"/>
        <a:defRPr sz="1781" kern="1200">
          <a:solidFill>
            <a:schemeClr val="tx1"/>
          </a:solidFill>
          <a:latin typeface="+mn-lt"/>
          <a:ea typeface="+mn-ea"/>
          <a:cs typeface="+mn-cs"/>
        </a:defRPr>
      </a:lvl9pPr>
    </p:bodyStyle>
    <p:otherStyle>
      <a:defPPr>
        <a:defRPr lang="en-US"/>
      </a:defPPr>
      <a:lvl1pPr marL="0" algn="l" defTabSz="904598" rtl="0" eaLnBrk="1" latinLnBrk="0" hangingPunct="1">
        <a:defRPr sz="1781" kern="1200">
          <a:solidFill>
            <a:schemeClr val="tx1"/>
          </a:solidFill>
          <a:latin typeface="+mn-lt"/>
          <a:ea typeface="+mn-ea"/>
          <a:cs typeface="+mn-cs"/>
        </a:defRPr>
      </a:lvl1pPr>
      <a:lvl2pPr marL="452299" algn="l" defTabSz="904598" rtl="0" eaLnBrk="1" latinLnBrk="0" hangingPunct="1">
        <a:defRPr sz="1781" kern="1200">
          <a:solidFill>
            <a:schemeClr val="tx1"/>
          </a:solidFill>
          <a:latin typeface="+mn-lt"/>
          <a:ea typeface="+mn-ea"/>
          <a:cs typeface="+mn-cs"/>
        </a:defRPr>
      </a:lvl2pPr>
      <a:lvl3pPr marL="904598" algn="l" defTabSz="904598" rtl="0" eaLnBrk="1" latinLnBrk="0" hangingPunct="1">
        <a:defRPr sz="1781" kern="1200">
          <a:solidFill>
            <a:schemeClr val="tx1"/>
          </a:solidFill>
          <a:latin typeface="+mn-lt"/>
          <a:ea typeface="+mn-ea"/>
          <a:cs typeface="+mn-cs"/>
        </a:defRPr>
      </a:lvl3pPr>
      <a:lvl4pPr marL="1356897" algn="l" defTabSz="904598" rtl="0" eaLnBrk="1" latinLnBrk="0" hangingPunct="1">
        <a:defRPr sz="1781" kern="1200">
          <a:solidFill>
            <a:schemeClr val="tx1"/>
          </a:solidFill>
          <a:latin typeface="+mn-lt"/>
          <a:ea typeface="+mn-ea"/>
          <a:cs typeface="+mn-cs"/>
        </a:defRPr>
      </a:lvl4pPr>
      <a:lvl5pPr marL="1809196" algn="l" defTabSz="904598" rtl="0" eaLnBrk="1" latinLnBrk="0" hangingPunct="1">
        <a:defRPr sz="1781" kern="1200">
          <a:solidFill>
            <a:schemeClr val="tx1"/>
          </a:solidFill>
          <a:latin typeface="+mn-lt"/>
          <a:ea typeface="+mn-ea"/>
          <a:cs typeface="+mn-cs"/>
        </a:defRPr>
      </a:lvl5pPr>
      <a:lvl6pPr marL="2261494" algn="l" defTabSz="904598" rtl="0" eaLnBrk="1" latinLnBrk="0" hangingPunct="1">
        <a:defRPr sz="1781" kern="1200">
          <a:solidFill>
            <a:schemeClr val="tx1"/>
          </a:solidFill>
          <a:latin typeface="+mn-lt"/>
          <a:ea typeface="+mn-ea"/>
          <a:cs typeface="+mn-cs"/>
        </a:defRPr>
      </a:lvl6pPr>
      <a:lvl7pPr marL="2713794" algn="l" defTabSz="904598" rtl="0" eaLnBrk="1" latinLnBrk="0" hangingPunct="1">
        <a:defRPr sz="1781" kern="1200">
          <a:solidFill>
            <a:schemeClr val="tx1"/>
          </a:solidFill>
          <a:latin typeface="+mn-lt"/>
          <a:ea typeface="+mn-ea"/>
          <a:cs typeface="+mn-cs"/>
        </a:defRPr>
      </a:lvl7pPr>
      <a:lvl8pPr marL="3166093" algn="l" defTabSz="904598" rtl="0" eaLnBrk="1" latinLnBrk="0" hangingPunct="1">
        <a:defRPr sz="1781" kern="1200">
          <a:solidFill>
            <a:schemeClr val="tx1"/>
          </a:solidFill>
          <a:latin typeface="+mn-lt"/>
          <a:ea typeface="+mn-ea"/>
          <a:cs typeface="+mn-cs"/>
        </a:defRPr>
      </a:lvl8pPr>
      <a:lvl9pPr marL="3618392" algn="l" defTabSz="904598" rtl="0" eaLnBrk="1" latinLnBrk="0" hangingPunct="1">
        <a:defRPr sz="1781"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37" userDrawn="1">
          <p15:clr>
            <a:srgbClr val="F26B43"/>
          </p15:clr>
        </p15:guide>
        <p15:guide id="2" pos="6860" userDrawn="1">
          <p15:clr>
            <a:srgbClr val="F26B43"/>
          </p15:clr>
        </p15:guide>
        <p15:guide id="3" orient="horz" pos="3561" userDrawn="1">
          <p15:clr>
            <a:srgbClr val="F26B43"/>
          </p15:clr>
        </p15:guide>
        <p15:guide id="4" orient="horz" pos="748" userDrawn="1">
          <p15:clr>
            <a:srgbClr val="F26B43"/>
          </p15:clr>
        </p15:guide>
        <p15:guide id="5" pos="3798"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B641EEA-A24F-914F-B1D9-C3FC9B216CC8}"/>
              </a:ext>
            </a:extLst>
          </p:cNvPr>
          <p:cNvSpPr/>
          <p:nvPr userDrawn="1"/>
        </p:nvSpPr>
        <p:spPr>
          <a:xfrm rot="5400000">
            <a:off x="5934858" y="702274"/>
            <a:ext cx="4465638" cy="54359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88108F6A-9C70-9346-B5DC-468395A4E1B5}"/>
              </a:ext>
            </a:extLst>
          </p:cNvPr>
          <p:cNvSpPr>
            <a:spLocks noGrp="1"/>
          </p:cNvSpPr>
          <p:nvPr>
            <p:ph type="title"/>
          </p:nvPr>
        </p:nvSpPr>
        <p:spPr>
          <a:xfrm>
            <a:off x="6030119" y="1601332"/>
            <a:ext cx="4275116" cy="560939"/>
          </a:xfrm>
          <a:prstGeom prst="rect">
            <a:avLst/>
          </a:prstGeom>
        </p:spPr>
        <p:txBody>
          <a:bodyPr vert="horz" lIns="0" tIns="45720" rIns="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4F9BB61-2086-8146-A9F9-925A5E83F8B0}"/>
              </a:ext>
            </a:extLst>
          </p:cNvPr>
          <p:cNvSpPr>
            <a:spLocks noGrp="1"/>
          </p:cNvSpPr>
          <p:nvPr>
            <p:ph type="body" idx="1"/>
          </p:nvPr>
        </p:nvSpPr>
        <p:spPr>
          <a:xfrm>
            <a:off x="6030120" y="2335696"/>
            <a:ext cx="4275116" cy="2903509"/>
          </a:xfrm>
          <a:prstGeom prst="rect">
            <a:avLst/>
          </a:prstGeom>
        </p:spPr>
        <p:txBody>
          <a:bodyPr vert="horz" lIns="0" tIns="45720" rIns="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362B5BD3-15E8-5E4B-B304-CF32F22FD5A0}"/>
              </a:ext>
            </a:extLst>
          </p:cNvPr>
          <p:cNvSpPr>
            <a:spLocks noGrp="1"/>
          </p:cNvSpPr>
          <p:nvPr>
            <p:ph type="ftr" sz="quarter" idx="3"/>
          </p:nvPr>
        </p:nvSpPr>
        <p:spPr>
          <a:xfrm>
            <a:off x="1169988" y="6399508"/>
            <a:ext cx="2713554" cy="172550"/>
          </a:xfrm>
          <a:prstGeom prst="rect">
            <a:avLst/>
          </a:prstGeom>
        </p:spPr>
        <p:txBody>
          <a:bodyPr vert="horz" lIns="0" tIns="0" rIns="0" bIns="0" rtlCol="0" anchor="ctr"/>
          <a:lstStyle>
            <a:lvl1pPr algn="l">
              <a:defRPr sz="900">
                <a:solidFill>
                  <a:schemeClr val="accent6"/>
                </a:solidFill>
                <a:latin typeface="Manrope" pitchFamily="2" charset="0"/>
              </a:defRPr>
            </a:lvl1pPr>
          </a:lstStyle>
          <a:p>
            <a:r>
              <a:rPr lang="en-US"/>
              <a:t>Cheshire and Warrington LEP</a:t>
            </a:r>
          </a:p>
        </p:txBody>
      </p:sp>
      <p:sp>
        <p:nvSpPr>
          <p:cNvPr id="6" name="Slide Number Placeholder 5">
            <a:extLst>
              <a:ext uri="{FF2B5EF4-FFF2-40B4-BE49-F238E27FC236}">
                <a16:creationId xmlns:a16="http://schemas.microsoft.com/office/drawing/2014/main" id="{368BCFF7-EC1B-734F-9280-89B47D4D9072}"/>
              </a:ext>
            </a:extLst>
          </p:cNvPr>
          <p:cNvSpPr>
            <a:spLocks noGrp="1"/>
          </p:cNvSpPr>
          <p:nvPr>
            <p:ph type="sldNum" sz="quarter" idx="4"/>
          </p:nvPr>
        </p:nvSpPr>
        <p:spPr>
          <a:xfrm>
            <a:off x="1169988" y="6209355"/>
            <a:ext cx="2713554" cy="172550"/>
          </a:xfrm>
          <a:prstGeom prst="rect">
            <a:avLst/>
          </a:prstGeom>
        </p:spPr>
        <p:txBody>
          <a:bodyPr vert="horz" lIns="0" tIns="72000" rIns="0" bIns="72000" rtlCol="0" anchor="ctr"/>
          <a:lstStyle>
            <a:lvl1pPr algn="l">
              <a:defRPr sz="900">
                <a:solidFill>
                  <a:schemeClr val="tx1">
                    <a:tint val="75000"/>
                  </a:schemeClr>
                </a:solidFill>
                <a:latin typeface="Manrope" pitchFamily="2" charset="0"/>
              </a:defRPr>
            </a:lvl1pPr>
          </a:lstStyle>
          <a:p>
            <a:r>
              <a:rPr lang="en-US"/>
              <a:t>Slide </a:t>
            </a:r>
            <a:fld id="{CDE96CC7-AEFB-B348-AD83-C40F922AD3C5}" type="slidenum">
              <a:rPr lang="en-US" smtClean="0"/>
              <a:pPr/>
              <a:t>‹#›</a:t>
            </a:fld>
            <a:endParaRPr lang="en-US"/>
          </a:p>
        </p:txBody>
      </p:sp>
    </p:spTree>
    <p:extLst>
      <p:ext uri="{BB962C8B-B14F-4D97-AF65-F5344CB8AC3E}">
        <p14:creationId xmlns:p14="http://schemas.microsoft.com/office/powerpoint/2010/main" val="675879068"/>
      </p:ext>
    </p:extLst>
  </p:cSld>
  <p:clrMap bg1="lt1" tx1="dk1" bg2="lt2" tx2="dk2" accent1="accent1" accent2="accent2" accent3="accent3" accent4="accent4" accent5="accent5" accent6="accent6" hlink="hlink" folHlink="folHlink"/>
  <p:sldLayoutIdLst>
    <p:sldLayoutId id="2147483736" r:id="rId1"/>
    <p:sldLayoutId id="2147483700" r:id="rId2"/>
    <p:sldLayoutId id="2147483701" r:id="rId3"/>
    <p:sldLayoutId id="2147483702" r:id="rId4"/>
    <p:sldLayoutId id="2147483703" r:id="rId5"/>
    <p:sldLayoutId id="2147483704" r:id="rId6"/>
    <p:sldLayoutId id="2147483705" r:id="rId7"/>
  </p:sldLayoutIdLst>
  <p:hf hdr="0" dt="0"/>
  <p:txStyles>
    <p:titleStyle>
      <a:lvl1pPr algn="l" defTabSz="904598" rtl="0" eaLnBrk="1" latinLnBrk="0" hangingPunct="1">
        <a:lnSpc>
          <a:spcPct val="90000"/>
        </a:lnSpc>
        <a:spcBef>
          <a:spcPct val="0"/>
        </a:spcBef>
        <a:buNone/>
        <a:defRPr sz="2000" b="0" i="0" kern="1200">
          <a:solidFill>
            <a:srgbClr val="545859"/>
          </a:solidFill>
          <a:latin typeface="Manrope" pitchFamily="2" charset="0"/>
          <a:ea typeface="+mj-ea"/>
          <a:cs typeface="+mj-cs"/>
        </a:defRPr>
      </a:lvl1pPr>
    </p:titleStyle>
    <p:bodyStyle>
      <a:lvl1pPr marL="226149" indent="-226149" algn="l" defTabSz="904598" rtl="0" eaLnBrk="1" latinLnBrk="0" hangingPunct="1">
        <a:lnSpc>
          <a:spcPct val="90000"/>
        </a:lnSpc>
        <a:spcBef>
          <a:spcPts val="989"/>
        </a:spcBef>
        <a:buFont typeface="Arial" panose="020B0604020202020204" pitchFamily="34" charset="0"/>
        <a:buChar char="•"/>
        <a:defRPr sz="1800" kern="1200">
          <a:solidFill>
            <a:srgbClr val="545859"/>
          </a:solidFill>
          <a:latin typeface="Manrope" pitchFamily="2" charset="0"/>
          <a:ea typeface="+mn-ea"/>
          <a:cs typeface="+mn-cs"/>
        </a:defRPr>
      </a:lvl1pPr>
      <a:lvl2pPr marL="678449" indent="-226149" algn="l" defTabSz="904598" rtl="0" eaLnBrk="1" latinLnBrk="0" hangingPunct="1">
        <a:lnSpc>
          <a:spcPct val="90000"/>
        </a:lnSpc>
        <a:spcBef>
          <a:spcPts val="495"/>
        </a:spcBef>
        <a:buFont typeface="Arial" panose="020B0604020202020204" pitchFamily="34" charset="0"/>
        <a:buChar char="•"/>
        <a:defRPr sz="1800" kern="1200">
          <a:solidFill>
            <a:srgbClr val="545859"/>
          </a:solidFill>
          <a:latin typeface="Manrope" pitchFamily="2" charset="0"/>
          <a:ea typeface="+mn-ea"/>
          <a:cs typeface="+mn-cs"/>
        </a:defRPr>
      </a:lvl2pPr>
      <a:lvl3pPr marL="1130748" indent="-226149" algn="l" defTabSz="904598" rtl="0" eaLnBrk="1" latinLnBrk="0" hangingPunct="1">
        <a:lnSpc>
          <a:spcPct val="90000"/>
        </a:lnSpc>
        <a:spcBef>
          <a:spcPts val="495"/>
        </a:spcBef>
        <a:buFont typeface="Arial" panose="020B0604020202020204" pitchFamily="34" charset="0"/>
        <a:buChar char="•"/>
        <a:defRPr sz="1800" kern="1200">
          <a:solidFill>
            <a:srgbClr val="545859"/>
          </a:solidFill>
          <a:latin typeface="Manrope" pitchFamily="2" charset="0"/>
          <a:ea typeface="+mn-ea"/>
          <a:cs typeface="+mn-cs"/>
        </a:defRPr>
      </a:lvl3pPr>
      <a:lvl4pPr marL="1583046" indent="-226149" algn="l" defTabSz="904598" rtl="0" eaLnBrk="1" latinLnBrk="0" hangingPunct="1">
        <a:lnSpc>
          <a:spcPct val="90000"/>
        </a:lnSpc>
        <a:spcBef>
          <a:spcPts val="495"/>
        </a:spcBef>
        <a:buFont typeface="Arial" panose="020B0604020202020204" pitchFamily="34" charset="0"/>
        <a:buChar char="•"/>
        <a:defRPr sz="1800" kern="1200">
          <a:solidFill>
            <a:srgbClr val="545859"/>
          </a:solidFill>
          <a:latin typeface="Manrope" pitchFamily="2" charset="0"/>
          <a:ea typeface="+mn-ea"/>
          <a:cs typeface="+mn-cs"/>
        </a:defRPr>
      </a:lvl4pPr>
      <a:lvl5pPr marL="2035345" indent="-226149" algn="l" defTabSz="904598" rtl="0" eaLnBrk="1" latinLnBrk="0" hangingPunct="1">
        <a:lnSpc>
          <a:spcPct val="90000"/>
        </a:lnSpc>
        <a:spcBef>
          <a:spcPts val="495"/>
        </a:spcBef>
        <a:buFont typeface="Arial" panose="020B0604020202020204" pitchFamily="34" charset="0"/>
        <a:buChar char="•"/>
        <a:defRPr sz="1800" kern="1200">
          <a:solidFill>
            <a:srgbClr val="545859"/>
          </a:solidFill>
          <a:latin typeface="Manrope" pitchFamily="2" charset="0"/>
          <a:ea typeface="+mn-ea"/>
          <a:cs typeface="+mn-cs"/>
        </a:defRPr>
      </a:lvl5pPr>
      <a:lvl6pPr marL="2487644" indent="-226149" algn="l" defTabSz="904598" rtl="0" eaLnBrk="1" latinLnBrk="0" hangingPunct="1">
        <a:lnSpc>
          <a:spcPct val="90000"/>
        </a:lnSpc>
        <a:spcBef>
          <a:spcPts val="495"/>
        </a:spcBef>
        <a:buFont typeface="Arial" panose="020B0604020202020204" pitchFamily="34" charset="0"/>
        <a:buChar char="•"/>
        <a:defRPr sz="1781" kern="1200">
          <a:solidFill>
            <a:schemeClr val="tx1"/>
          </a:solidFill>
          <a:latin typeface="+mn-lt"/>
          <a:ea typeface="+mn-ea"/>
          <a:cs typeface="+mn-cs"/>
        </a:defRPr>
      </a:lvl6pPr>
      <a:lvl7pPr marL="2939943" indent="-226149" algn="l" defTabSz="904598" rtl="0" eaLnBrk="1" latinLnBrk="0" hangingPunct="1">
        <a:lnSpc>
          <a:spcPct val="90000"/>
        </a:lnSpc>
        <a:spcBef>
          <a:spcPts val="495"/>
        </a:spcBef>
        <a:buFont typeface="Arial" panose="020B0604020202020204" pitchFamily="34" charset="0"/>
        <a:buChar char="•"/>
        <a:defRPr sz="1781" kern="1200">
          <a:solidFill>
            <a:schemeClr val="tx1"/>
          </a:solidFill>
          <a:latin typeface="+mn-lt"/>
          <a:ea typeface="+mn-ea"/>
          <a:cs typeface="+mn-cs"/>
        </a:defRPr>
      </a:lvl7pPr>
      <a:lvl8pPr marL="3392243" indent="-226149" algn="l" defTabSz="904598" rtl="0" eaLnBrk="1" latinLnBrk="0" hangingPunct="1">
        <a:lnSpc>
          <a:spcPct val="90000"/>
        </a:lnSpc>
        <a:spcBef>
          <a:spcPts val="495"/>
        </a:spcBef>
        <a:buFont typeface="Arial" panose="020B0604020202020204" pitchFamily="34" charset="0"/>
        <a:buChar char="•"/>
        <a:defRPr sz="1781" kern="1200">
          <a:solidFill>
            <a:schemeClr val="tx1"/>
          </a:solidFill>
          <a:latin typeface="+mn-lt"/>
          <a:ea typeface="+mn-ea"/>
          <a:cs typeface="+mn-cs"/>
        </a:defRPr>
      </a:lvl8pPr>
      <a:lvl9pPr marL="3844542" indent="-226149" algn="l" defTabSz="904598" rtl="0" eaLnBrk="1" latinLnBrk="0" hangingPunct="1">
        <a:lnSpc>
          <a:spcPct val="90000"/>
        </a:lnSpc>
        <a:spcBef>
          <a:spcPts val="495"/>
        </a:spcBef>
        <a:buFont typeface="Arial" panose="020B0604020202020204" pitchFamily="34" charset="0"/>
        <a:buChar char="•"/>
        <a:defRPr sz="1781" kern="1200">
          <a:solidFill>
            <a:schemeClr val="tx1"/>
          </a:solidFill>
          <a:latin typeface="+mn-lt"/>
          <a:ea typeface="+mn-ea"/>
          <a:cs typeface="+mn-cs"/>
        </a:defRPr>
      </a:lvl9pPr>
    </p:bodyStyle>
    <p:otherStyle>
      <a:defPPr>
        <a:defRPr lang="en-US"/>
      </a:defPPr>
      <a:lvl1pPr marL="0" algn="l" defTabSz="904598" rtl="0" eaLnBrk="1" latinLnBrk="0" hangingPunct="1">
        <a:defRPr sz="1781" kern="1200">
          <a:solidFill>
            <a:schemeClr val="tx1"/>
          </a:solidFill>
          <a:latin typeface="+mn-lt"/>
          <a:ea typeface="+mn-ea"/>
          <a:cs typeface="+mn-cs"/>
        </a:defRPr>
      </a:lvl1pPr>
      <a:lvl2pPr marL="452299" algn="l" defTabSz="904598" rtl="0" eaLnBrk="1" latinLnBrk="0" hangingPunct="1">
        <a:defRPr sz="1781" kern="1200">
          <a:solidFill>
            <a:schemeClr val="tx1"/>
          </a:solidFill>
          <a:latin typeface="+mn-lt"/>
          <a:ea typeface="+mn-ea"/>
          <a:cs typeface="+mn-cs"/>
        </a:defRPr>
      </a:lvl2pPr>
      <a:lvl3pPr marL="904598" algn="l" defTabSz="904598" rtl="0" eaLnBrk="1" latinLnBrk="0" hangingPunct="1">
        <a:defRPr sz="1781" kern="1200">
          <a:solidFill>
            <a:schemeClr val="tx1"/>
          </a:solidFill>
          <a:latin typeface="+mn-lt"/>
          <a:ea typeface="+mn-ea"/>
          <a:cs typeface="+mn-cs"/>
        </a:defRPr>
      </a:lvl3pPr>
      <a:lvl4pPr marL="1356897" algn="l" defTabSz="904598" rtl="0" eaLnBrk="1" latinLnBrk="0" hangingPunct="1">
        <a:defRPr sz="1781" kern="1200">
          <a:solidFill>
            <a:schemeClr val="tx1"/>
          </a:solidFill>
          <a:latin typeface="+mn-lt"/>
          <a:ea typeface="+mn-ea"/>
          <a:cs typeface="+mn-cs"/>
        </a:defRPr>
      </a:lvl4pPr>
      <a:lvl5pPr marL="1809196" algn="l" defTabSz="904598" rtl="0" eaLnBrk="1" latinLnBrk="0" hangingPunct="1">
        <a:defRPr sz="1781" kern="1200">
          <a:solidFill>
            <a:schemeClr val="tx1"/>
          </a:solidFill>
          <a:latin typeface="+mn-lt"/>
          <a:ea typeface="+mn-ea"/>
          <a:cs typeface="+mn-cs"/>
        </a:defRPr>
      </a:lvl5pPr>
      <a:lvl6pPr marL="2261494" algn="l" defTabSz="904598" rtl="0" eaLnBrk="1" latinLnBrk="0" hangingPunct="1">
        <a:defRPr sz="1781" kern="1200">
          <a:solidFill>
            <a:schemeClr val="tx1"/>
          </a:solidFill>
          <a:latin typeface="+mn-lt"/>
          <a:ea typeface="+mn-ea"/>
          <a:cs typeface="+mn-cs"/>
        </a:defRPr>
      </a:lvl6pPr>
      <a:lvl7pPr marL="2713794" algn="l" defTabSz="904598" rtl="0" eaLnBrk="1" latinLnBrk="0" hangingPunct="1">
        <a:defRPr sz="1781" kern="1200">
          <a:solidFill>
            <a:schemeClr val="tx1"/>
          </a:solidFill>
          <a:latin typeface="+mn-lt"/>
          <a:ea typeface="+mn-ea"/>
          <a:cs typeface="+mn-cs"/>
        </a:defRPr>
      </a:lvl7pPr>
      <a:lvl8pPr marL="3166093" algn="l" defTabSz="904598" rtl="0" eaLnBrk="1" latinLnBrk="0" hangingPunct="1">
        <a:defRPr sz="1781" kern="1200">
          <a:solidFill>
            <a:schemeClr val="tx1"/>
          </a:solidFill>
          <a:latin typeface="+mn-lt"/>
          <a:ea typeface="+mn-ea"/>
          <a:cs typeface="+mn-cs"/>
        </a:defRPr>
      </a:lvl8pPr>
      <a:lvl9pPr marL="3618392" algn="l" defTabSz="904598" rtl="0" eaLnBrk="1" latinLnBrk="0" hangingPunct="1">
        <a:defRPr sz="1781"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37" userDrawn="1">
          <p15:clr>
            <a:srgbClr val="F26B43"/>
          </p15:clr>
        </p15:guide>
        <p15:guide id="2" pos="6860" userDrawn="1">
          <p15:clr>
            <a:srgbClr val="F26B43"/>
          </p15:clr>
        </p15:guide>
        <p15:guide id="3" orient="horz" pos="3561" userDrawn="1">
          <p15:clr>
            <a:srgbClr val="F26B43"/>
          </p15:clr>
        </p15:guide>
        <p15:guide id="4" orient="horz" pos="748" userDrawn="1">
          <p15:clr>
            <a:srgbClr val="F26B43"/>
          </p15:clr>
        </p15:guide>
        <p15:guide id="5" pos="3798"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108F6A-9C70-9346-B5DC-468395A4E1B5}"/>
              </a:ext>
            </a:extLst>
          </p:cNvPr>
          <p:cNvSpPr>
            <a:spLocks noGrp="1"/>
          </p:cNvSpPr>
          <p:nvPr>
            <p:ph type="title"/>
          </p:nvPr>
        </p:nvSpPr>
        <p:spPr>
          <a:xfrm>
            <a:off x="6030119" y="1203864"/>
            <a:ext cx="4860130" cy="560939"/>
          </a:xfrm>
          <a:prstGeom prst="rect">
            <a:avLst/>
          </a:prstGeom>
        </p:spPr>
        <p:txBody>
          <a:bodyPr vert="horz" lIns="0" tIns="45720" rIns="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4F9BB61-2086-8146-A9F9-925A5E83F8B0}"/>
              </a:ext>
            </a:extLst>
          </p:cNvPr>
          <p:cNvSpPr>
            <a:spLocks noGrp="1"/>
          </p:cNvSpPr>
          <p:nvPr>
            <p:ph type="body" idx="1"/>
          </p:nvPr>
        </p:nvSpPr>
        <p:spPr>
          <a:xfrm>
            <a:off x="6030120" y="1987825"/>
            <a:ext cx="4860130" cy="3648847"/>
          </a:xfrm>
          <a:prstGeom prst="rect">
            <a:avLst/>
          </a:prstGeom>
        </p:spPr>
        <p:txBody>
          <a:bodyPr vert="horz" lIns="0" tIns="45720" rIns="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362B5BD3-15E8-5E4B-B304-CF32F22FD5A0}"/>
              </a:ext>
            </a:extLst>
          </p:cNvPr>
          <p:cNvSpPr>
            <a:spLocks noGrp="1"/>
          </p:cNvSpPr>
          <p:nvPr>
            <p:ph type="ftr" sz="quarter" idx="3"/>
          </p:nvPr>
        </p:nvSpPr>
        <p:spPr>
          <a:xfrm>
            <a:off x="1169988" y="6400800"/>
            <a:ext cx="2713554" cy="172550"/>
          </a:xfrm>
          <a:prstGeom prst="rect">
            <a:avLst/>
          </a:prstGeom>
        </p:spPr>
        <p:txBody>
          <a:bodyPr vert="horz" lIns="0" tIns="0" rIns="0" bIns="0" rtlCol="0" anchor="ctr"/>
          <a:lstStyle>
            <a:lvl1pPr algn="l">
              <a:defRPr sz="900">
                <a:solidFill>
                  <a:schemeClr val="accent6"/>
                </a:solidFill>
                <a:latin typeface="Manrope" pitchFamily="2" charset="0"/>
              </a:defRPr>
            </a:lvl1pPr>
          </a:lstStyle>
          <a:p>
            <a:r>
              <a:rPr lang="en-US"/>
              <a:t>Cheshire and Warrington LEP</a:t>
            </a:r>
          </a:p>
        </p:txBody>
      </p:sp>
      <p:sp>
        <p:nvSpPr>
          <p:cNvPr id="6" name="Slide Number Placeholder 5">
            <a:extLst>
              <a:ext uri="{FF2B5EF4-FFF2-40B4-BE49-F238E27FC236}">
                <a16:creationId xmlns:a16="http://schemas.microsoft.com/office/drawing/2014/main" id="{368BCFF7-EC1B-734F-9280-89B47D4D9072}"/>
              </a:ext>
            </a:extLst>
          </p:cNvPr>
          <p:cNvSpPr>
            <a:spLocks noGrp="1"/>
          </p:cNvSpPr>
          <p:nvPr>
            <p:ph type="sldNum" sz="quarter" idx="4"/>
          </p:nvPr>
        </p:nvSpPr>
        <p:spPr>
          <a:xfrm>
            <a:off x="1169988" y="6210000"/>
            <a:ext cx="2713554" cy="172550"/>
          </a:xfrm>
          <a:prstGeom prst="rect">
            <a:avLst/>
          </a:prstGeom>
        </p:spPr>
        <p:txBody>
          <a:bodyPr vert="horz" lIns="0" tIns="72000" rIns="0" bIns="72000" rtlCol="0" anchor="ctr"/>
          <a:lstStyle>
            <a:lvl1pPr algn="l">
              <a:defRPr sz="900">
                <a:solidFill>
                  <a:schemeClr val="tx1">
                    <a:tint val="75000"/>
                  </a:schemeClr>
                </a:solidFill>
                <a:latin typeface="Manrope" pitchFamily="2" charset="0"/>
              </a:defRPr>
            </a:lvl1pPr>
          </a:lstStyle>
          <a:p>
            <a:r>
              <a:rPr lang="en-US"/>
              <a:t>Slide </a:t>
            </a:r>
            <a:fld id="{CDE96CC7-AEFB-B348-AD83-C40F922AD3C5}" type="slidenum">
              <a:rPr lang="en-US" smtClean="0"/>
              <a:pPr/>
              <a:t>‹#›</a:t>
            </a:fld>
            <a:endParaRPr lang="en-US"/>
          </a:p>
        </p:txBody>
      </p:sp>
      <p:cxnSp>
        <p:nvCxnSpPr>
          <p:cNvPr id="12" name="Straight Connector 11">
            <a:extLst>
              <a:ext uri="{FF2B5EF4-FFF2-40B4-BE49-F238E27FC236}">
                <a16:creationId xmlns:a16="http://schemas.microsoft.com/office/drawing/2014/main" id="{19266599-06B6-4C40-9DE3-4A3422FFB27F}"/>
              </a:ext>
            </a:extLst>
          </p:cNvPr>
          <p:cNvCxnSpPr/>
          <p:nvPr userDrawn="1"/>
        </p:nvCxnSpPr>
        <p:spPr>
          <a:xfrm>
            <a:off x="6030119" y="1775776"/>
            <a:ext cx="715617" cy="0"/>
          </a:xfrm>
          <a:prstGeom prst="line">
            <a:avLst/>
          </a:prstGeom>
          <a:ln w="25400" cap="rnd">
            <a:solidFill>
              <a:srgbClr val="54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9516340"/>
      </p:ext>
    </p:extLst>
  </p:cSld>
  <p:clrMap bg1="lt1" tx1="dk1" bg2="lt2" tx2="dk2" accent1="accent1" accent2="accent2" accent3="accent3" accent4="accent4" accent5="accent5" accent6="accent6" hlink="hlink" folHlink="folHlink"/>
  <p:sldLayoutIdLst>
    <p:sldLayoutId id="2147483732" r:id="rId1"/>
    <p:sldLayoutId id="2147483683" r:id="rId2"/>
    <p:sldLayoutId id="2147483684" r:id="rId3"/>
    <p:sldLayoutId id="2147483685" r:id="rId4"/>
    <p:sldLayoutId id="2147483755" r:id="rId5"/>
    <p:sldLayoutId id="2147483756" r:id="rId6"/>
    <p:sldLayoutId id="2147483757" r:id="rId7"/>
    <p:sldLayoutId id="2147483752" r:id="rId8"/>
    <p:sldLayoutId id="2147483753" r:id="rId9"/>
    <p:sldLayoutId id="2147483754" r:id="rId10"/>
    <p:sldLayoutId id="2147483691" r:id="rId11"/>
    <p:sldLayoutId id="2147483694" r:id="rId12"/>
    <p:sldLayoutId id="2147483693" r:id="rId13"/>
    <p:sldLayoutId id="2147483709" r:id="rId14"/>
    <p:sldLayoutId id="2147483710" r:id="rId15"/>
    <p:sldLayoutId id="2147483711" r:id="rId16"/>
    <p:sldLayoutId id="2147483688" r:id="rId17"/>
    <p:sldLayoutId id="2147483689" r:id="rId18"/>
    <p:sldLayoutId id="2147483687" r:id="rId19"/>
  </p:sldLayoutIdLst>
  <p:hf hdr="0" dt="0"/>
  <p:txStyles>
    <p:titleStyle>
      <a:lvl1pPr algn="l" defTabSz="904598" rtl="0" eaLnBrk="1" latinLnBrk="0" hangingPunct="1">
        <a:lnSpc>
          <a:spcPct val="90000"/>
        </a:lnSpc>
        <a:spcBef>
          <a:spcPct val="0"/>
        </a:spcBef>
        <a:buNone/>
        <a:defRPr sz="2000" b="0" i="0" kern="1200">
          <a:solidFill>
            <a:srgbClr val="545859"/>
          </a:solidFill>
          <a:latin typeface="Manrope" pitchFamily="2" charset="0"/>
          <a:ea typeface="+mj-ea"/>
          <a:cs typeface="+mj-cs"/>
        </a:defRPr>
      </a:lvl1pPr>
    </p:titleStyle>
    <p:bodyStyle>
      <a:lvl1pPr marL="0" indent="0" algn="l" defTabSz="904598" rtl="0" eaLnBrk="1" latinLnBrk="0" hangingPunct="1">
        <a:lnSpc>
          <a:spcPct val="90000"/>
        </a:lnSpc>
        <a:spcBef>
          <a:spcPts val="989"/>
        </a:spcBef>
        <a:buFont typeface="Arial" panose="020B0604020202020204" pitchFamily="34" charset="0"/>
        <a:buNone/>
        <a:defRPr sz="1800" kern="1200">
          <a:solidFill>
            <a:srgbClr val="545859"/>
          </a:solidFill>
          <a:latin typeface="Manrope" pitchFamily="2" charset="0"/>
          <a:ea typeface="+mn-ea"/>
          <a:cs typeface="+mn-cs"/>
        </a:defRPr>
      </a:lvl1pPr>
      <a:lvl2pPr marL="452300" indent="0" algn="l" defTabSz="904598" rtl="0" eaLnBrk="1" latinLnBrk="0" hangingPunct="1">
        <a:lnSpc>
          <a:spcPct val="90000"/>
        </a:lnSpc>
        <a:spcBef>
          <a:spcPts val="495"/>
        </a:spcBef>
        <a:buFont typeface="Arial" panose="020B0604020202020204" pitchFamily="34" charset="0"/>
        <a:buNone/>
        <a:defRPr sz="1800" kern="1200">
          <a:solidFill>
            <a:srgbClr val="545859"/>
          </a:solidFill>
          <a:latin typeface="Manrope" pitchFamily="2" charset="0"/>
          <a:ea typeface="+mn-ea"/>
          <a:cs typeface="+mn-cs"/>
        </a:defRPr>
      </a:lvl2pPr>
      <a:lvl3pPr marL="904599" indent="0" algn="l" defTabSz="904598" rtl="0" eaLnBrk="1" latinLnBrk="0" hangingPunct="1">
        <a:lnSpc>
          <a:spcPct val="90000"/>
        </a:lnSpc>
        <a:spcBef>
          <a:spcPts val="495"/>
        </a:spcBef>
        <a:buFont typeface="Arial" panose="020B0604020202020204" pitchFamily="34" charset="0"/>
        <a:buNone/>
        <a:defRPr sz="1800" kern="1200">
          <a:solidFill>
            <a:srgbClr val="545859"/>
          </a:solidFill>
          <a:latin typeface="Manrope" pitchFamily="2" charset="0"/>
          <a:ea typeface="+mn-ea"/>
          <a:cs typeface="+mn-cs"/>
        </a:defRPr>
      </a:lvl3pPr>
      <a:lvl4pPr marL="1356897" indent="0" algn="l" defTabSz="904598" rtl="0" eaLnBrk="1" latinLnBrk="0" hangingPunct="1">
        <a:lnSpc>
          <a:spcPct val="90000"/>
        </a:lnSpc>
        <a:spcBef>
          <a:spcPts val="495"/>
        </a:spcBef>
        <a:buFont typeface="Arial" panose="020B0604020202020204" pitchFamily="34" charset="0"/>
        <a:buNone/>
        <a:defRPr sz="1800" kern="1200">
          <a:solidFill>
            <a:srgbClr val="545859"/>
          </a:solidFill>
          <a:latin typeface="Manrope" pitchFamily="2" charset="0"/>
          <a:ea typeface="+mn-ea"/>
          <a:cs typeface="+mn-cs"/>
        </a:defRPr>
      </a:lvl4pPr>
      <a:lvl5pPr marL="1809196" indent="0" algn="l" defTabSz="904598" rtl="0" eaLnBrk="1" latinLnBrk="0" hangingPunct="1">
        <a:lnSpc>
          <a:spcPct val="90000"/>
        </a:lnSpc>
        <a:spcBef>
          <a:spcPts val="495"/>
        </a:spcBef>
        <a:buFont typeface="Arial" panose="020B0604020202020204" pitchFamily="34" charset="0"/>
        <a:buNone/>
        <a:defRPr sz="1800" kern="1200">
          <a:solidFill>
            <a:srgbClr val="545859"/>
          </a:solidFill>
          <a:latin typeface="Manrope" pitchFamily="2" charset="0"/>
          <a:ea typeface="+mn-ea"/>
          <a:cs typeface="+mn-cs"/>
        </a:defRPr>
      </a:lvl5pPr>
      <a:lvl6pPr marL="2487644" indent="-226149" algn="l" defTabSz="904598" rtl="0" eaLnBrk="1" latinLnBrk="0" hangingPunct="1">
        <a:lnSpc>
          <a:spcPct val="90000"/>
        </a:lnSpc>
        <a:spcBef>
          <a:spcPts val="495"/>
        </a:spcBef>
        <a:buFont typeface="Arial" panose="020B0604020202020204" pitchFamily="34" charset="0"/>
        <a:buChar char="•"/>
        <a:defRPr sz="1781" kern="1200">
          <a:solidFill>
            <a:schemeClr val="tx1"/>
          </a:solidFill>
          <a:latin typeface="+mn-lt"/>
          <a:ea typeface="+mn-ea"/>
          <a:cs typeface="+mn-cs"/>
        </a:defRPr>
      </a:lvl6pPr>
      <a:lvl7pPr marL="2939943" indent="-226149" algn="l" defTabSz="904598" rtl="0" eaLnBrk="1" latinLnBrk="0" hangingPunct="1">
        <a:lnSpc>
          <a:spcPct val="90000"/>
        </a:lnSpc>
        <a:spcBef>
          <a:spcPts val="495"/>
        </a:spcBef>
        <a:buFont typeface="Arial" panose="020B0604020202020204" pitchFamily="34" charset="0"/>
        <a:buChar char="•"/>
        <a:defRPr sz="1781" kern="1200">
          <a:solidFill>
            <a:schemeClr val="tx1"/>
          </a:solidFill>
          <a:latin typeface="+mn-lt"/>
          <a:ea typeface="+mn-ea"/>
          <a:cs typeface="+mn-cs"/>
        </a:defRPr>
      </a:lvl7pPr>
      <a:lvl8pPr marL="3392243" indent="-226149" algn="l" defTabSz="904598" rtl="0" eaLnBrk="1" latinLnBrk="0" hangingPunct="1">
        <a:lnSpc>
          <a:spcPct val="90000"/>
        </a:lnSpc>
        <a:spcBef>
          <a:spcPts val="495"/>
        </a:spcBef>
        <a:buFont typeface="Arial" panose="020B0604020202020204" pitchFamily="34" charset="0"/>
        <a:buChar char="•"/>
        <a:defRPr sz="1781" kern="1200">
          <a:solidFill>
            <a:schemeClr val="tx1"/>
          </a:solidFill>
          <a:latin typeface="+mn-lt"/>
          <a:ea typeface="+mn-ea"/>
          <a:cs typeface="+mn-cs"/>
        </a:defRPr>
      </a:lvl8pPr>
      <a:lvl9pPr marL="3844542" indent="-226149" algn="l" defTabSz="904598" rtl="0" eaLnBrk="1" latinLnBrk="0" hangingPunct="1">
        <a:lnSpc>
          <a:spcPct val="90000"/>
        </a:lnSpc>
        <a:spcBef>
          <a:spcPts val="495"/>
        </a:spcBef>
        <a:buFont typeface="Arial" panose="020B0604020202020204" pitchFamily="34" charset="0"/>
        <a:buChar char="•"/>
        <a:defRPr sz="1781" kern="1200">
          <a:solidFill>
            <a:schemeClr val="tx1"/>
          </a:solidFill>
          <a:latin typeface="+mn-lt"/>
          <a:ea typeface="+mn-ea"/>
          <a:cs typeface="+mn-cs"/>
        </a:defRPr>
      </a:lvl9pPr>
    </p:bodyStyle>
    <p:otherStyle>
      <a:defPPr>
        <a:defRPr lang="en-US"/>
      </a:defPPr>
      <a:lvl1pPr marL="0" algn="l" defTabSz="904598" rtl="0" eaLnBrk="1" latinLnBrk="0" hangingPunct="1">
        <a:defRPr sz="1781" kern="1200">
          <a:solidFill>
            <a:schemeClr val="tx1"/>
          </a:solidFill>
          <a:latin typeface="+mn-lt"/>
          <a:ea typeface="+mn-ea"/>
          <a:cs typeface="+mn-cs"/>
        </a:defRPr>
      </a:lvl1pPr>
      <a:lvl2pPr marL="452299" algn="l" defTabSz="904598" rtl="0" eaLnBrk="1" latinLnBrk="0" hangingPunct="1">
        <a:defRPr sz="1781" kern="1200">
          <a:solidFill>
            <a:schemeClr val="tx1"/>
          </a:solidFill>
          <a:latin typeface="+mn-lt"/>
          <a:ea typeface="+mn-ea"/>
          <a:cs typeface="+mn-cs"/>
        </a:defRPr>
      </a:lvl2pPr>
      <a:lvl3pPr marL="904598" algn="l" defTabSz="904598" rtl="0" eaLnBrk="1" latinLnBrk="0" hangingPunct="1">
        <a:defRPr sz="1781" kern="1200">
          <a:solidFill>
            <a:schemeClr val="tx1"/>
          </a:solidFill>
          <a:latin typeface="+mn-lt"/>
          <a:ea typeface="+mn-ea"/>
          <a:cs typeface="+mn-cs"/>
        </a:defRPr>
      </a:lvl3pPr>
      <a:lvl4pPr marL="1356897" algn="l" defTabSz="904598" rtl="0" eaLnBrk="1" latinLnBrk="0" hangingPunct="1">
        <a:defRPr sz="1781" kern="1200">
          <a:solidFill>
            <a:schemeClr val="tx1"/>
          </a:solidFill>
          <a:latin typeface="+mn-lt"/>
          <a:ea typeface="+mn-ea"/>
          <a:cs typeface="+mn-cs"/>
        </a:defRPr>
      </a:lvl4pPr>
      <a:lvl5pPr marL="1809196" algn="l" defTabSz="904598" rtl="0" eaLnBrk="1" latinLnBrk="0" hangingPunct="1">
        <a:defRPr sz="1781" kern="1200">
          <a:solidFill>
            <a:schemeClr val="tx1"/>
          </a:solidFill>
          <a:latin typeface="+mn-lt"/>
          <a:ea typeface="+mn-ea"/>
          <a:cs typeface="+mn-cs"/>
        </a:defRPr>
      </a:lvl5pPr>
      <a:lvl6pPr marL="2261494" algn="l" defTabSz="904598" rtl="0" eaLnBrk="1" latinLnBrk="0" hangingPunct="1">
        <a:defRPr sz="1781" kern="1200">
          <a:solidFill>
            <a:schemeClr val="tx1"/>
          </a:solidFill>
          <a:latin typeface="+mn-lt"/>
          <a:ea typeface="+mn-ea"/>
          <a:cs typeface="+mn-cs"/>
        </a:defRPr>
      </a:lvl6pPr>
      <a:lvl7pPr marL="2713794" algn="l" defTabSz="904598" rtl="0" eaLnBrk="1" latinLnBrk="0" hangingPunct="1">
        <a:defRPr sz="1781" kern="1200">
          <a:solidFill>
            <a:schemeClr val="tx1"/>
          </a:solidFill>
          <a:latin typeface="+mn-lt"/>
          <a:ea typeface="+mn-ea"/>
          <a:cs typeface="+mn-cs"/>
        </a:defRPr>
      </a:lvl7pPr>
      <a:lvl8pPr marL="3166093" algn="l" defTabSz="904598" rtl="0" eaLnBrk="1" latinLnBrk="0" hangingPunct="1">
        <a:defRPr sz="1781" kern="1200">
          <a:solidFill>
            <a:schemeClr val="tx1"/>
          </a:solidFill>
          <a:latin typeface="+mn-lt"/>
          <a:ea typeface="+mn-ea"/>
          <a:cs typeface="+mn-cs"/>
        </a:defRPr>
      </a:lvl8pPr>
      <a:lvl9pPr marL="3618392" algn="l" defTabSz="904598" rtl="0" eaLnBrk="1" latinLnBrk="0" hangingPunct="1">
        <a:defRPr sz="1781"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37" userDrawn="1">
          <p15:clr>
            <a:srgbClr val="F26B43"/>
          </p15:clr>
        </p15:guide>
        <p15:guide id="2" pos="6860" userDrawn="1">
          <p15:clr>
            <a:srgbClr val="F26B43"/>
          </p15:clr>
        </p15:guide>
        <p15:guide id="3" orient="horz" pos="3561" userDrawn="1">
          <p15:clr>
            <a:srgbClr val="F26B43"/>
          </p15:clr>
        </p15:guide>
        <p15:guide id="4" orient="horz" pos="748"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0F8553D-9CFD-D144-8805-87FBE2FFE553}"/>
              </a:ext>
            </a:extLst>
          </p:cNvPr>
          <p:cNvPicPr>
            <a:picLocks noChangeAspect="1"/>
          </p:cNvPicPr>
          <p:nvPr userDrawn="1"/>
        </p:nvPicPr>
        <p:blipFill>
          <a:blip r:embed="rId5"/>
          <a:stretch>
            <a:fillRect/>
          </a:stretch>
        </p:blipFill>
        <p:spPr>
          <a:xfrm>
            <a:off x="5582618" y="2988005"/>
            <a:ext cx="685660" cy="864528"/>
          </a:xfrm>
          <a:prstGeom prst="rect">
            <a:avLst/>
          </a:prstGeom>
        </p:spPr>
      </p:pic>
    </p:spTree>
    <p:extLst>
      <p:ext uri="{BB962C8B-B14F-4D97-AF65-F5344CB8AC3E}">
        <p14:creationId xmlns:p14="http://schemas.microsoft.com/office/powerpoint/2010/main" val="253466715"/>
      </p:ext>
    </p:extLst>
  </p:cSld>
  <p:clrMap bg1="lt1" tx1="dk1" bg2="lt2" tx2="dk2" accent1="accent1" accent2="accent2" accent3="accent3" accent4="accent4" accent5="accent5" accent6="accent6" hlink="hlink" folHlink="folHlink"/>
  <p:sldLayoutIdLst>
    <p:sldLayoutId id="2147483648" r:id="rId1"/>
    <p:sldLayoutId id="2147483649" r:id="rId2"/>
    <p:sldLayoutId id="2147483650"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0F8553D-9CFD-D144-8805-87FBE2FFE553}"/>
              </a:ext>
            </a:extLst>
          </p:cNvPr>
          <p:cNvPicPr>
            <a:picLocks noChangeAspect="1"/>
          </p:cNvPicPr>
          <p:nvPr userDrawn="1"/>
        </p:nvPicPr>
        <p:blipFill>
          <a:blip r:embed="rId5"/>
          <a:stretch>
            <a:fillRect/>
          </a:stretch>
        </p:blipFill>
        <p:spPr>
          <a:xfrm>
            <a:off x="5582618" y="2988005"/>
            <a:ext cx="685660" cy="864528"/>
          </a:xfrm>
          <a:prstGeom prst="rect">
            <a:avLst/>
          </a:prstGeom>
        </p:spPr>
      </p:pic>
    </p:spTree>
    <p:extLst>
      <p:ext uri="{BB962C8B-B14F-4D97-AF65-F5344CB8AC3E}">
        <p14:creationId xmlns:p14="http://schemas.microsoft.com/office/powerpoint/2010/main" val="4436851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108F6A-9C70-9346-B5DC-468395A4E1B5}"/>
              </a:ext>
            </a:extLst>
          </p:cNvPr>
          <p:cNvSpPr>
            <a:spLocks noGrp="1"/>
          </p:cNvSpPr>
          <p:nvPr>
            <p:ph type="title"/>
          </p:nvPr>
        </p:nvSpPr>
        <p:spPr>
          <a:xfrm>
            <a:off x="1169988" y="1203865"/>
            <a:ext cx="4860130" cy="560939"/>
          </a:xfrm>
          <a:prstGeom prst="rect">
            <a:avLst/>
          </a:prstGeom>
        </p:spPr>
        <p:txBody>
          <a:bodyPr vert="horz" lIns="0" tIns="45720" rIns="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4F9BB61-2086-8146-A9F9-925A5E83F8B0}"/>
              </a:ext>
            </a:extLst>
          </p:cNvPr>
          <p:cNvSpPr>
            <a:spLocks noGrp="1"/>
          </p:cNvSpPr>
          <p:nvPr>
            <p:ph type="body" idx="1"/>
          </p:nvPr>
        </p:nvSpPr>
        <p:spPr>
          <a:xfrm>
            <a:off x="1169989" y="1987826"/>
            <a:ext cx="4860130" cy="3648847"/>
          </a:xfrm>
          <a:prstGeom prst="rect">
            <a:avLst/>
          </a:prstGeom>
        </p:spPr>
        <p:txBody>
          <a:bodyPr vert="horz" lIns="0" tIns="45720" rIns="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362B5BD3-15E8-5E4B-B304-CF32F22FD5A0}"/>
              </a:ext>
            </a:extLst>
          </p:cNvPr>
          <p:cNvSpPr>
            <a:spLocks noGrp="1"/>
          </p:cNvSpPr>
          <p:nvPr>
            <p:ph type="ftr" sz="quarter" idx="3"/>
          </p:nvPr>
        </p:nvSpPr>
        <p:spPr>
          <a:xfrm>
            <a:off x="1169988" y="6399508"/>
            <a:ext cx="2713554" cy="172550"/>
          </a:xfrm>
          <a:prstGeom prst="rect">
            <a:avLst/>
          </a:prstGeom>
        </p:spPr>
        <p:txBody>
          <a:bodyPr vert="horz" lIns="0" tIns="0" rIns="0" bIns="0" rtlCol="0" anchor="ctr"/>
          <a:lstStyle>
            <a:lvl1pPr algn="l">
              <a:defRPr sz="892">
                <a:solidFill>
                  <a:schemeClr val="accent6"/>
                </a:solidFill>
                <a:latin typeface="Manrope" pitchFamily="2" charset="0"/>
              </a:defRPr>
            </a:lvl1pPr>
          </a:lstStyle>
          <a:p>
            <a:r>
              <a:rPr lang="en-US"/>
              <a:t>Cheshire and Warrington LEP</a:t>
            </a:r>
          </a:p>
        </p:txBody>
      </p:sp>
      <p:sp>
        <p:nvSpPr>
          <p:cNvPr id="6" name="Slide Number Placeholder 5">
            <a:extLst>
              <a:ext uri="{FF2B5EF4-FFF2-40B4-BE49-F238E27FC236}">
                <a16:creationId xmlns:a16="http://schemas.microsoft.com/office/drawing/2014/main" id="{368BCFF7-EC1B-734F-9280-89B47D4D9072}"/>
              </a:ext>
            </a:extLst>
          </p:cNvPr>
          <p:cNvSpPr>
            <a:spLocks noGrp="1"/>
          </p:cNvSpPr>
          <p:nvPr>
            <p:ph type="sldNum" sz="quarter" idx="4"/>
          </p:nvPr>
        </p:nvSpPr>
        <p:spPr>
          <a:xfrm>
            <a:off x="1169988" y="6209355"/>
            <a:ext cx="2713554" cy="172550"/>
          </a:xfrm>
          <a:prstGeom prst="rect">
            <a:avLst/>
          </a:prstGeom>
        </p:spPr>
        <p:txBody>
          <a:bodyPr vert="horz" lIns="0" tIns="72000" rIns="0" bIns="72000" rtlCol="0" anchor="ctr"/>
          <a:lstStyle>
            <a:lvl1pPr algn="l">
              <a:defRPr sz="892">
                <a:solidFill>
                  <a:schemeClr val="tx1">
                    <a:tint val="75000"/>
                  </a:schemeClr>
                </a:solidFill>
                <a:latin typeface="Manrope" pitchFamily="2" charset="0"/>
              </a:defRPr>
            </a:lvl1pPr>
          </a:lstStyle>
          <a:p>
            <a:r>
              <a:rPr lang="en-US"/>
              <a:t>Slide </a:t>
            </a:r>
            <a:fld id="{CDE96CC7-AEFB-B348-AD83-C40F922AD3C5}" type="slidenum">
              <a:rPr lang="en-US" smtClean="0"/>
              <a:pPr/>
              <a:t>‹#›</a:t>
            </a:fld>
            <a:endParaRPr lang="en-US"/>
          </a:p>
        </p:txBody>
      </p:sp>
    </p:spTree>
    <p:extLst>
      <p:ext uri="{BB962C8B-B14F-4D97-AF65-F5344CB8AC3E}">
        <p14:creationId xmlns:p14="http://schemas.microsoft.com/office/powerpoint/2010/main" val="19715587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hf hdr="0" dt="0"/>
  <p:txStyles>
    <p:titleStyle>
      <a:lvl1pPr algn="l" defTabSz="897155" rtl="0" eaLnBrk="1" latinLnBrk="0" hangingPunct="1">
        <a:lnSpc>
          <a:spcPct val="90000"/>
        </a:lnSpc>
        <a:spcBef>
          <a:spcPct val="0"/>
        </a:spcBef>
        <a:buNone/>
        <a:defRPr sz="1983" b="0" i="0" kern="1200">
          <a:solidFill>
            <a:srgbClr val="545859"/>
          </a:solidFill>
          <a:latin typeface="Manrope" pitchFamily="2" charset="0"/>
          <a:ea typeface="+mj-ea"/>
          <a:cs typeface="+mj-cs"/>
        </a:defRPr>
      </a:lvl1pPr>
    </p:titleStyle>
    <p:bodyStyle>
      <a:lvl1pPr marL="224288" indent="-224288" algn="l" defTabSz="897155" rtl="0" eaLnBrk="1" latinLnBrk="0" hangingPunct="1">
        <a:lnSpc>
          <a:spcPct val="90000"/>
        </a:lnSpc>
        <a:spcBef>
          <a:spcPts val="981"/>
        </a:spcBef>
        <a:buFont typeface="Arial" panose="020B0604020202020204" pitchFamily="34" charset="0"/>
        <a:buChar char="•"/>
        <a:defRPr sz="1786" kern="1200">
          <a:solidFill>
            <a:srgbClr val="545859"/>
          </a:solidFill>
          <a:latin typeface="Manrope" pitchFamily="2" charset="0"/>
          <a:ea typeface="+mn-ea"/>
          <a:cs typeface="+mn-cs"/>
        </a:defRPr>
      </a:lvl1pPr>
      <a:lvl2pPr marL="672867" indent="-224288" algn="l" defTabSz="897155" rtl="0" eaLnBrk="1" latinLnBrk="0" hangingPunct="1">
        <a:lnSpc>
          <a:spcPct val="90000"/>
        </a:lnSpc>
        <a:spcBef>
          <a:spcPts val="491"/>
        </a:spcBef>
        <a:buFont typeface="Arial" panose="020B0604020202020204" pitchFamily="34" charset="0"/>
        <a:buChar char="•"/>
        <a:defRPr sz="1786" kern="1200">
          <a:solidFill>
            <a:srgbClr val="545859"/>
          </a:solidFill>
          <a:latin typeface="Manrope" pitchFamily="2" charset="0"/>
          <a:ea typeface="+mn-ea"/>
          <a:cs typeface="+mn-cs"/>
        </a:defRPr>
      </a:lvl2pPr>
      <a:lvl3pPr marL="1121444" indent="-224288" algn="l" defTabSz="897155" rtl="0" eaLnBrk="1" latinLnBrk="0" hangingPunct="1">
        <a:lnSpc>
          <a:spcPct val="90000"/>
        </a:lnSpc>
        <a:spcBef>
          <a:spcPts val="491"/>
        </a:spcBef>
        <a:buFont typeface="Arial" panose="020B0604020202020204" pitchFamily="34" charset="0"/>
        <a:buChar char="•"/>
        <a:defRPr sz="1786" kern="1200">
          <a:solidFill>
            <a:srgbClr val="545859"/>
          </a:solidFill>
          <a:latin typeface="Manrope" pitchFamily="2" charset="0"/>
          <a:ea typeface="+mn-ea"/>
          <a:cs typeface="+mn-cs"/>
        </a:defRPr>
      </a:lvl3pPr>
      <a:lvl4pPr marL="1570021" indent="-224288" algn="l" defTabSz="897155" rtl="0" eaLnBrk="1" latinLnBrk="0" hangingPunct="1">
        <a:lnSpc>
          <a:spcPct val="90000"/>
        </a:lnSpc>
        <a:spcBef>
          <a:spcPts val="491"/>
        </a:spcBef>
        <a:buFont typeface="Arial" panose="020B0604020202020204" pitchFamily="34" charset="0"/>
        <a:buChar char="•"/>
        <a:defRPr sz="1786" kern="1200">
          <a:solidFill>
            <a:srgbClr val="545859"/>
          </a:solidFill>
          <a:latin typeface="Manrope" pitchFamily="2" charset="0"/>
          <a:ea typeface="+mn-ea"/>
          <a:cs typeface="+mn-cs"/>
        </a:defRPr>
      </a:lvl4pPr>
      <a:lvl5pPr marL="2018598" indent="-224288" algn="l" defTabSz="897155" rtl="0" eaLnBrk="1" latinLnBrk="0" hangingPunct="1">
        <a:lnSpc>
          <a:spcPct val="90000"/>
        </a:lnSpc>
        <a:spcBef>
          <a:spcPts val="491"/>
        </a:spcBef>
        <a:buFont typeface="Arial" panose="020B0604020202020204" pitchFamily="34" charset="0"/>
        <a:buChar char="•"/>
        <a:defRPr sz="1786" kern="1200">
          <a:solidFill>
            <a:srgbClr val="545859"/>
          </a:solidFill>
          <a:latin typeface="Manrope" pitchFamily="2" charset="0"/>
          <a:ea typeface="+mn-ea"/>
          <a:cs typeface="+mn-cs"/>
        </a:defRPr>
      </a:lvl5pPr>
      <a:lvl6pPr marL="2467176" indent="-224288" algn="l" defTabSz="897155" rtl="0" eaLnBrk="1" latinLnBrk="0" hangingPunct="1">
        <a:lnSpc>
          <a:spcPct val="90000"/>
        </a:lnSpc>
        <a:spcBef>
          <a:spcPts val="491"/>
        </a:spcBef>
        <a:buFont typeface="Arial" panose="020B0604020202020204" pitchFamily="34" charset="0"/>
        <a:buChar char="•"/>
        <a:defRPr sz="1767" kern="1200">
          <a:solidFill>
            <a:schemeClr val="tx1"/>
          </a:solidFill>
          <a:latin typeface="+mn-lt"/>
          <a:ea typeface="+mn-ea"/>
          <a:cs typeface="+mn-cs"/>
        </a:defRPr>
      </a:lvl6pPr>
      <a:lvl7pPr marL="2915753" indent="-224288" algn="l" defTabSz="897155" rtl="0" eaLnBrk="1" latinLnBrk="0" hangingPunct="1">
        <a:lnSpc>
          <a:spcPct val="90000"/>
        </a:lnSpc>
        <a:spcBef>
          <a:spcPts val="491"/>
        </a:spcBef>
        <a:buFont typeface="Arial" panose="020B0604020202020204" pitchFamily="34" charset="0"/>
        <a:buChar char="•"/>
        <a:defRPr sz="1767" kern="1200">
          <a:solidFill>
            <a:schemeClr val="tx1"/>
          </a:solidFill>
          <a:latin typeface="+mn-lt"/>
          <a:ea typeface="+mn-ea"/>
          <a:cs typeface="+mn-cs"/>
        </a:defRPr>
      </a:lvl7pPr>
      <a:lvl8pPr marL="3364332" indent="-224288" algn="l" defTabSz="897155" rtl="0" eaLnBrk="1" latinLnBrk="0" hangingPunct="1">
        <a:lnSpc>
          <a:spcPct val="90000"/>
        </a:lnSpc>
        <a:spcBef>
          <a:spcPts val="491"/>
        </a:spcBef>
        <a:buFont typeface="Arial" panose="020B0604020202020204" pitchFamily="34" charset="0"/>
        <a:buChar char="•"/>
        <a:defRPr sz="1767" kern="1200">
          <a:solidFill>
            <a:schemeClr val="tx1"/>
          </a:solidFill>
          <a:latin typeface="+mn-lt"/>
          <a:ea typeface="+mn-ea"/>
          <a:cs typeface="+mn-cs"/>
        </a:defRPr>
      </a:lvl8pPr>
      <a:lvl9pPr marL="3812909" indent="-224288" algn="l" defTabSz="897155" rtl="0" eaLnBrk="1" latinLnBrk="0" hangingPunct="1">
        <a:lnSpc>
          <a:spcPct val="90000"/>
        </a:lnSpc>
        <a:spcBef>
          <a:spcPts val="491"/>
        </a:spcBef>
        <a:buFont typeface="Arial" panose="020B0604020202020204" pitchFamily="34" charset="0"/>
        <a:buChar char="•"/>
        <a:defRPr sz="1767" kern="1200">
          <a:solidFill>
            <a:schemeClr val="tx1"/>
          </a:solidFill>
          <a:latin typeface="+mn-lt"/>
          <a:ea typeface="+mn-ea"/>
          <a:cs typeface="+mn-cs"/>
        </a:defRPr>
      </a:lvl9pPr>
    </p:bodyStyle>
    <p:otherStyle>
      <a:defPPr>
        <a:defRPr lang="en-US"/>
      </a:defPPr>
      <a:lvl1pPr marL="0" algn="l" defTabSz="897155" rtl="0" eaLnBrk="1" latinLnBrk="0" hangingPunct="1">
        <a:defRPr sz="1767" kern="1200">
          <a:solidFill>
            <a:schemeClr val="tx1"/>
          </a:solidFill>
          <a:latin typeface="+mn-lt"/>
          <a:ea typeface="+mn-ea"/>
          <a:cs typeface="+mn-cs"/>
        </a:defRPr>
      </a:lvl1pPr>
      <a:lvl2pPr marL="448577" algn="l" defTabSz="897155" rtl="0" eaLnBrk="1" latinLnBrk="0" hangingPunct="1">
        <a:defRPr sz="1767" kern="1200">
          <a:solidFill>
            <a:schemeClr val="tx1"/>
          </a:solidFill>
          <a:latin typeface="+mn-lt"/>
          <a:ea typeface="+mn-ea"/>
          <a:cs typeface="+mn-cs"/>
        </a:defRPr>
      </a:lvl2pPr>
      <a:lvl3pPr marL="897155" algn="l" defTabSz="897155" rtl="0" eaLnBrk="1" latinLnBrk="0" hangingPunct="1">
        <a:defRPr sz="1767" kern="1200">
          <a:solidFill>
            <a:schemeClr val="tx1"/>
          </a:solidFill>
          <a:latin typeface="+mn-lt"/>
          <a:ea typeface="+mn-ea"/>
          <a:cs typeface="+mn-cs"/>
        </a:defRPr>
      </a:lvl3pPr>
      <a:lvl4pPr marL="1345732" algn="l" defTabSz="897155" rtl="0" eaLnBrk="1" latinLnBrk="0" hangingPunct="1">
        <a:defRPr sz="1767" kern="1200">
          <a:solidFill>
            <a:schemeClr val="tx1"/>
          </a:solidFill>
          <a:latin typeface="+mn-lt"/>
          <a:ea typeface="+mn-ea"/>
          <a:cs typeface="+mn-cs"/>
        </a:defRPr>
      </a:lvl4pPr>
      <a:lvl5pPr marL="1794310" algn="l" defTabSz="897155" rtl="0" eaLnBrk="1" latinLnBrk="0" hangingPunct="1">
        <a:defRPr sz="1767" kern="1200">
          <a:solidFill>
            <a:schemeClr val="tx1"/>
          </a:solidFill>
          <a:latin typeface="+mn-lt"/>
          <a:ea typeface="+mn-ea"/>
          <a:cs typeface="+mn-cs"/>
        </a:defRPr>
      </a:lvl5pPr>
      <a:lvl6pPr marL="2242886" algn="l" defTabSz="897155" rtl="0" eaLnBrk="1" latinLnBrk="0" hangingPunct="1">
        <a:defRPr sz="1767" kern="1200">
          <a:solidFill>
            <a:schemeClr val="tx1"/>
          </a:solidFill>
          <a:latin typeface="+mn-lt"/>
          <a:ea typeface="+mn-ea"/>
          <a:cs typeface="+mn-cs"/>
        </a:defRPr>
      </a:lvl6pPr>
      <a:lvl7pPr marL="2691465" algn="l" defTabSz="897155" rtl="0" eaLnBrk="1" latinLnBrk="0" hangingPunct="1">
        <a:defRPr sz="1767" kern="1200">
          <a:solidFill>
            <a:schemeClr val="tx1"/>
          </a:solidFill>
          <a:latin typeface="+mn-lt"/>
          <a:ea typeface="+mn-ea"/>
          <a:cs typeface="+mn-cs"/>
        </a:defRPr>
      </a:lvl7pPr>
      <a:lvl8pPr marL="3140042" algn="l" defTabSz="897155" rtl="0" eaLnBrk="1" latinLnBrk="0" hangingPunct="1">
        <a:defRPr sz="1767" kern="1200">
          <a:solidFill>
            <a:schemeClr val="tx1"/>
          </a:solidFill>
          <a:latin typeface="+mn-lt"/>
          <a:ea typeface="+mn-ea"/>
          <a:cs typeface="+mn-cs"/>
        </a:defRPr>
      </a:lvl8pPr>
      <a:lvl9pPr marL="3588620" algn="l" defTabSz="897155" rtl="0" eaLnBrk="1" latinLnBrk="0" hangingPunct="1">
        <a:defRPr sz="1767"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29" userDrawn="1">
          <p15:clr>
            <a:srgbClr val="F26B43"/>
          </p15:clr>
        </p15:guide>
        <p15:guide id="2" pos="6786" userDrawn="1">
          <p15:clr>
            <a:srgbClr val="F26B43"/>
          </p15:clr>
        </p15:guide>
        <p15:guide id="3" orient="horz" pos="3552" userDrawn="1">
          <p15:clr>
            <a:srgbClr val="F26B43"/>
          </p15:clr>
        </p15:guide>
        <p15:guide id="4" orient="horz" pos="74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95E02C-BBE6-BA4B-95E1-AEA8BA2A7D25}"/>
              </a:ext>
            </a:extLst>
          </p:cNvPr>
          <p:cNvSpPr>
            <a:spLocks noGrp="1"/>
          </p:cNvSpPr>
          <p:nvPr>
            <p:ph type="title"/>
          </p:nvPr>
        </p:nvSpPr>
        <p:spPr/>
        <p:txBody>
          <a:bodyPr/>
          <a:lstStyle/>
          <a:p>
            <a:r>
              <a:rPr lang="en-US"/>
              <a:t>Delivery Plan 2023/2024</a:t>
            </a:r>
          </a:p>
        </p:txBody>
      </p:sp>
      <p:sp>
        <p:nvSpPr>
          <p:cNvPr id="2" name="Content Placeholder 1">
            <a:extLst>
              <a:ext uri="{FF2B5EF4-FFF2-40B4-BE49-F238E27FC236}">
                <a16:creationId xmlns:a16="http://schemas.microsoft.com/office/drawing/2014/main" id="{6D3E1562-00AF-9719-FFB4-A89A4360B579}"/>
              </a:ext>
            </a:extLst>
          </p:cNvPr>
          <p:cNvSpPr>
            <a:spLocks noGrp="1"/>
          </p:cNvSpPr>
          <p:nvPr>
            <p:ph sz="quarter" idx="10"/>
          </p:nvPr>
        </p:nvSpPr>
        <p:spPr/>
        <p:txBody>
          <a:bodyPr/>
          <a:lstStyle/>
          <a:p>
            <a:r>
              <a:rPr lang="en-GB"/>
              <a:t>19</a:t>
            </a:r>
            <a:r>
              <a:rPr lang="en-GB" baseline="30000"/>
              <a:t>th</a:t>
            </a:r>
            <a:r>
              <a:rPr lang="en-GB"/>
              <a:t> April 2023</a:t>
            </a:r>
          </a:p>
        </p:txBody>
      </p:sp>
    </p:spTree>
    <p:extLst>
      <p:ext uri="{BB962C8B-B14F-4D97-AF65-F5344CB8AC3E}">
        <p14:creationId xmlns:p14="http://schemas.microsoft.com/office/powerpoint/2010/main" val="2652315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9144C5-B8F3-4E33-BAC4-4048C872F8A8}"/>
              </a:ext>
            </a:extLst>
          </p:cNvPr>
          <p:cNvSpPr>
            <a:spLocks noGrp="1"/>
          </p:cNvSpPr>
          <p:nvPr>
            <p:ph type="title"/>
          </p:nvPr>
        </p:nvSpPr>
        <p:spPr>
          <a:xfrm>
            <a:off x="684852" y="208663"/>
            <a:ext cx="4860130" cy="560940"/>
          </a:xfrm>
        </p:spPr>
        <p:txBody>
          <a:bodyPr>
            <a:normAutofit/>
          </a:bodyPr>
          <a:lstStyle/>
          <a:p>
            <a:r>
              <a:rPr lang="en-GB">
                <a:latin typeface="Manrope"/>
              </a:rPr>
              <a:t>Employers’ Skills, Education &amp; Employment</a:t>
            </a:r>
            <a:endParaRPr lang="en-GB"/>
          </a:p>
        </p:txBody>
      </p:sp>
      <p:sp>
        <p:nvSpPr>
          <p:cNvPr id="15" name="TextBox 14">
            <a:extLst>
              <a:ext uri="{FF2B5EF4-FFF2-40B4-BE49-F238E27FC236}">
                <a16:creationId xmlns:a16="http://schemas.microsoft.com/office/drawing/2014/main" id="{B8F4580D-6A4E-49BC-8C13-E65E39268267}"/>
              </a:ext>
            </a:extLst>
          </p:cNvPr>
          <p:cNvSpPr txBox="1"/>
          <p:nvPr/>
        </p:nvSpPr>
        <p:spPr>
          <a:xfrm>
            <a:off x="9758527" y="3324569"/>
            <a:ext cx="2301711" cy="2262158"/>
          </a:xfrm>
          <a:prstGeom prst="rect">
            <a:avLst/>
          </a:prstGeom>
          <a:noFill/>
        </p:spPr>
        <p:txBody>
          <a:bodyPr wrap="square" lIns="91440" tIns="45720" rIns="91440" bIns="45720" rtlCol="0" anchor="t">
            <a:spAutoFit/>
          </a:bodyPr>
          <a:lstStyle/>
          <a:p>
            <a:r>
              <a:rPr lang="en-GB" sz="1200" b="1">
                <a:solidFill>
                  <a:schemeClr val="bg1"/>
                </a:solidFill>
                <a:latin typeface="Manrope"/>
              </a:rPr>
              <a:t>Policy &amp; Planning</a:t>
            </a:r>
          </a:p>
          <a:p>
            <a:endParaRPr lang="en-GB" sz="900" b="1">
              <a:solidFill>
                <a:schemeClr val="bg1"/>
              </a:solidFill>
              <a:latin typeface="Manrope"/>
            </a:endParaRPr>
          </a:p>
          <a:p>
            <a:r>
              <a:rPr lang="en-GB" sz="1200" i="1">
                <a:solidFill>
                  <a:schemeClr val="bg1"/>
                </a:solidFill>
                <a:latin typeface="Manrope"/>
              </a:rPr>
              <a:t>3 key objectives</a:t>
            </a:r>
          </a:p>
          <a:p>
            <a:pPr marL="180975" indent="-180975">
              <a:buFont typeface="Arial"/>
              <a:buChar char="•"/>
            </a:pPr>
            <a:r>
              <a:rPr lang="en-GB" sz="1200" i="1">
                <a:solidFill>
                  <a:schemeClr val="bg1"/>
                </a:solidFill>
                <a:latin typeface="Manrope"/>
              </a:rPr>
              <a:t>Reduce attainment gaps of disadvantaged young people</a:t>
            </a:r>
            <a:endParaRPr lang="en-GB" sz="1600">
              <a:solidFill>
                <a:schemeClr val="bg1"/>
              </a:solidFill>
              <a:latin typeface="Arial" panose="020B0604020202020204"/>
              <a:cs typeface="Arial" panose="020B0604020202020204"/>
            </a:endParaRPr>
          </a:p>
          <a:p>
            <a:pPr marL="180975" indent="-180975">
              <a:buFont typeface="Arial"/>
              <a:buChar char="•"/>
            </a:pPr>
            <a:r>
              <a:rPr lang="en-GB" sz="1200" i="1">
                <a:solidFill>
                  <a:schemeClr val="bg1"/>
                </a:solidFill>
                <a:latin typeface="Manrope"/>
              </a:rPr>
              <a:t>Reduce number of long-term unemployed/ economically inactive</a:t>
            </a:r>
          </a:p>
          <a:p>
            <a:pPr marL="180975" indent="-180975">
              <a:buFont typeface="Arial"/>
              <a:buChar char="•"/>
            </a:pPr>
            <a:r>
              <a:rPr lang="en-GB" sz="1200" i="1">
                <a:solidFill>
                  <a:schemeClr val="bg1"/>
                </a:solidFill>
                <a:latin typeface="Manrope"/>
              </a:rPr>
              <a:t>Increase number of people with higher level technical skills </a:t>
            </a:r>
          </a:p>
        </p:txBody>
      </p:sp>
      <p:graphicFrame>
        <p:nvGraphicFramePr>
          <p:cNvPr id="7" name="Table 6">
            <a:extLst>
              <a:ext uri="{FF2B5EF4-FFF2-40B4-BE49-F238E27FC236}">
                <a16:creationId xmlns:a16="http://schemas.microsoft.com/office/drawing/2014/main" id="{786B6CA7-9C22-9FB5-6763-7A5C634B1B5B}"/>
              </a:ext>
            </a:extLst>
          </p:cNvPr>
          <p:cNvGraphicFramePr>
            <a:graphicFrameLocks/>
          </p:cNvGraphicFramePr>
          <p:nvPr>
            <p:extLst>
              <p:ext uri="{D42A27DB-BD31-4B8C-83A1-F6EECF244321}">
                <p14:modId xmlns:p14="http://schemas.microsoft.com/office/powerpoint/2010/main" val="527205877"/>
              </p:ext>
            </p:extLst>
          </p:nvPr>
        </p:nvGraphicFramePr>
        <p:xfrm>
          <a:off x="63941" y="658969"/>
          <a:ext cx="9655792" cy="2301240"/>
        </p:xfrm>
        <a:graphic>
          <a:graphicData uri="http://schemas.openxmlformats.org/drawingml/2006/table">
            <a:tbl>
              <a:tblPr firstRow="1" bandRow="1">
                <a:tableStyleId>{00A15C55-8517-42AA-B614-E9B94910E393}</a:tableStyleId>
              </a:tblPr>
              <a:tblGrid>
                <a:gridCol w="9655792">
                  <a:extLst>
                    <a:ext uri="{9D8B030D-6E8A-4147-A177-3AD203B41FA5}">
                      <a16:colId xmlns:a16="http://schemas.microsoft.com/office/drawing/2014/main" val="1667965544"/>
                    </a:ext>
                  </a:extLst>
                </a:gridCol>
              </a:tblGrid>
              <a:tr h="0">
                <a:tc>
                  <a:txBody>
                    <a:bodyPr/>
                    <a:lstStyle/>
                    <a:p>
                      <a:r>
                        <a:rPr lang="en-GB" sz="1100" b="1" i="0" u="none" strike="noStrike" noProof="0" dirty="0">
                          <a:latin typeface="Manrope"/>
                        </a:rPr>
                        <a:t>Strategic &amp; Thought Leadership</a:t>
                      </a:r>
                      <a:endParaRPr lang="en-GB" sz="1100" dirty="0">
                        <a:latin typeface="Manrope"/>
                      </a:endParaRPr>
                    </a:p>
                  </a:txBody>
                  <a:tcPr/>
                </a:tc>
                <a:extLst>
                  <a:ext uri="{0D108BD9-81ED-4DB2-BD59-A6C34878D82A}">
                    <a16:rowId xmlns:a16="http://schemas.microsoft.com/office/drawing/2014/main" val="2413679081"/>
                  </a:ext>
                </a:extLst>
              </a:tr>
              <a:tr h="0">
                <a:tc>
                  <a:txBody>
                    <a:bodyPr/>
                    <a:lstStyle/>
                    <a:p>
                      <a:pPr marL="0" marR="0" lvl="0" indent="0" algn="l" defTabSz="904598" rtl="0" eaLnBrk="1" fontAlgn="auto" latinLnBrk="0" hangingPunct="1">
                        <a:lnSpc>
                          <a:spcPct val="100000"/>
                        </a:lnSpc>
                        <a:spcBef>
                          <a:spcPts val="0"/>
                        </a:spcBef>
                        <a:spcAft>
                          <a:spcPts val="0"/>
                        </a:spcAft>
                        <a:buClrTx/>
                        <a:buSzTx/>
                        <a:buFontTx/>
                        <a:buNone/>
                        <a:tabLst/>
                        <a:defRPr/>
                      </a:pPr>
                      <a:r>
                        <a:rPr lang="en-GB" sz="1100" b="0" i="0" u="none" strike="noStrike" noProof="0" dirty="0">
                          <a:latin typeface="Manrope"/>
                        </a:rPr>
                        <a:t>Work with partners (Employers, Local Authorities, Local Skills Improvement Plan Governance Board, DfE, Careers Enterprise Company, DWP) to address key objectives:</a:t>
                      </a:r>
                    </a:p>
                    <a:p>
                      <a:pPr marL="0" lvl="0" indent="0">
                        <a:buFontTx/>
                        <a:buNone/>
                      </a:pPr>
                      <a:r>
                        <a:rPr lang="en-GB" sz="1100" b="0" i="0" u="none" strike="noStrike" noProof="0" dirty="0">
                          <a:latin typeface="Manrope"/>
                        </a:rPr>
                        <a:t>All objectives to be delivered will incorporate the underpinning issues, all identified by the local data and labour market intelligence(DLMI):</a:t>
                      </a:r>
                    </a:p>
                    <a:p>
                      <a:pPr marL="0" lvl="0" indent="0">
                        <a:buFontTx/>
                        <a:buNone/>
                      </a:pPr>
                      <a:r>
                        <a:rPr lang="en-GB" sz="1100" b="0" i="0" u="none" strike="noStrike" noProof="0" dirty="0">
                          <a:latin typeface="Manrope"/>
                        </a:rPr>
                        <a:t>Convene working groups to address these objectives, ensuring clear action plans / KPIs, including the Into Work Board, Economic &amp; Workforce Recovery Group.</a:t>
                      </a:r>
                      <a:endParaRPr lang="en-US" sz="1100" dirty="0">
                        <a:latin typeface="Manrope"/>
                      </a:endParaRPr>
                    </a:p>
                  </a:txBody>
                  <a:tcPr/>
                </a:tc>
                <a:extLst>
                  <a:ext uri="{0D108BD9-81ED-4DB2-BD59-A6C34878D82A}">
                    <a16:rowId xmlns:a16="http://schemas.microsoft.com/office/drawing/2014/main" val="459195145"/>
                  </a:ext>
                </a:extLst>
              </a:tr>
              <a:tr h="0">
                <a:tc>
                  <a:txBody>
                    <a:bodyPr/>
                    <a:lstStyle/>
                    <a:p>
                      <a:pPr lvl="0">
                        <a:buNone/>
                      </a:pPr>
                      <a:r>
                        <a:rPr lang="en-GB" sz="1100" b="0" i="0" u="none" strike="noStrike" noProof="0" dirty="0">
                          <a:latin typeface="Manrope"/>
                        </a:rPr>
                        <a:t>Ensure Cheshire &amp; Warrington objectives and interests are reflected in skills, education and employment policies at national and sub-regional level to maximise local impact. Identify synergies and look to join up Government policies at a local level.</a:t>
                      </a:r>
                    </a:p>
                    <a:p>
                      <a:pPr lvl="0">
                        <a:buNone/>
                      </a:pPr>
                      <a:r>
                        <a:rPr lang="en-GB" sz="1100" b="0" i="0" u="none" strike="noStrike" noProof="0" dirty="0">
                          <a:latin typeface="Manrope"/>
                        </a:rPr>
                        <a:t>(UK Shared Prosperity Fund, Local Skills Improvement Plan, Careers Enterprise Company, DfE, DWP, Fair Employment Charter, DSIT, Sustainable and Inclusive Economic Programme)</a:t>
                      </a:r>
                      <a:endParaRPr lang="en-US" sz="1100" dirty="0">
                        <a:latin typeface="Manrope"/>
                      </a:endParaRPr>
                    </a:p>
                  </a:txBody>
                  <a:tcPr/>
                </a:tc>
                <a:extLst>
                  <a:ext uri="{0D108BD9-81ED-4DB2-BD59-A6C34878D82A}">
                    <a16:rowId xmlns:a16="http://schemas.microsoft.com/office/drawing/2014/main" val="3710372830"/>
                  </a:ext>
                </a:extLst>
              </a:tr>
              <a:tr h="0">
                <a:tc>
                  <a:txBody>
                    <a:bodyPr/>
                    <a:lstStyle/>
                    <a:p>
                      <a:pPr lvl="0">
                        <a:buNone/>
                      </a:pPr>
                      <a:r>
                        <a:rPr lang="en-GB" sz="1100" b="0" i="0" u="none" strike="noStrike" noProof="0" dirty="0">
                          <a:latin typeface="Manrope"/>
                        </a:rPr>
                        <a:t>Identify national expertise and good practice to improve delivery in Cheshire and Warrington, and subsequently influencing our key policies, programmes and delivery partners to evolve e.g. via the LEP network, DSIT.</a:t>
                      </a:r>
                    </a:p>
                  </a:txBody>
                  <a:tcPr/>
                </a:tc>
                <a:extLst>
                  <a:ext uri="{0D108BD9-81ED-4DB2-BD59-A6C34878D82A}">
                    <a16:rowId xmlns:a16="http://schemas.microsoft.com/office/drawing/2014/main" val="2525462709"/>
                  </a:ext>
                </a:extLst>
              </a:tr>
              <a:tr h="0">
                <a:tc>
                  <a:txBody>
                    <a:bodyPr/>
                    <a:lstStyle/>
                    <a:p>
                      <a:pPr marL="0" marR="0" lvl="0" indent="0" algn="l" defTabSz="904598" rtl="0" eaLnBrk="1" fontAlgn="auto" latinLnBrk="0" hangingPunct="1">
                        <a:lnSpc>
                          <a:spcPct val="100000"/>
                        </a:lnSpc>
                        <a:spcBef>
                          <a:spcPts val="0"/>
                        </a:spcBef>
                        <a:spcAft>
                          <a:spcPts val="0"/>
                        </a:spcAft>
                        <a:buClrTx/>
                        <a:buSzTx/>
                        <a:buFontTx/>
                        <a:buNone/>
                        <a:tabLst/>
                        <a:defRPr/>
                      </a:pPr>
                      <a:endParaRPr lang="en-GB" sz="1100" b="0" i="0" u="none" strike="noStrike" noProof="0" dirty="0">
                        <a:latin typeface="Manrope"/>
                      </a:endParaRPr>
                    </a:p>
                  </a:txBody>
                  <a:tcPr/>
                </a:tc>
                <a:extLst>
                  <a:ext uri="{0D108BD9-81ED-4DB2-BD59-A6C34878D82A}">
                    <a16:rowId xmlns:a16="http://schemas.microsoft.com/office/drawing/2014/main" val="1666739152"/>
                  </a:ext>
                </a:extLst>
              </a:tr>
            </a:tbl>
          </a:graphicData>
        </a:graphic>
      </p:graphicFrame>
      <p:graphicFrame>
        <p:nvGraphicFramePr>
          <p:cNvPr id="3" name="Table 2">
            <a:extLst>
              <a:ext uri="{FF2B5EF4-FFF2-40B4-BE49-F238E27FC236}">
                <a16:creationId xmlns:a16="http://schemas.microsoft.com/office/drawing/2014/main" id="{9409A7E8-7DDA-88AC-DFE4-D433EB08BE17}"/>
              </a:ext>
            </a:extLst>
          </p:cNvPr>
          <p:cNvGraphicFramePr>
            <a:graphicFrameLocks/>
          </p:cNvGraphicFramePr>
          <p:nvPr>
            <p:extLst>
              <p:ext uri="{D42A27DB-BD31-4B8C-83A1-F6EECF244321}">
                <p14:modId xmlns:p14="http://schemas.microsoft.com/office/powerpoint/2010/main" val="2884763950"/>
              </p:ext>
            </p:extLst>
          </p:nvPr>
        </p:nvGraphicFramePr>
        <p:xfrm>
          <a:off x="82210" y="3030384"/>
          <a:ext cx="9658800" cy="3048000"/>
        </p:xfrm>
        <a:graphic>
          <a:graphicData uri="http://schemas.openxmlformats.org/drawingml/2006/table">
            <a:tbl>
              <a:tblPr firstRow="1" bandRow="1">
                <a:tableStyleId>{00A15C55-8517-42AA-B614-E9B94910E393}</a:tableStyleId>
              </a:tblPr>
              <a:tblGrid>
                <a:gridCol w="9658800">
                  <a:extLst>
                    <a:ext uri="{9D8B030D-6E8A-4147-A177-3AD203B41FA5}">
                      <a16:colId xmlns:a16="http://schemas.microsoft.com/office/drawing/2014/main" val="1667965544"/>
                    </a:ext>
                  </a:extLst>
                </a:gridCol>
              </a:tblGrid>
              <a:tr h="0">
                <a:tc>
                  <a:txBody>
                    <a:bodyPr/>
                    <a:lstStyle/>
                    <a:p>
                      <a:r>
                        <a:rPr lang="en-GB" sz="1100" b="1" i="0" u="none" strike="noStrike" noProof="0" dirty="0">
                          <a:latin typeface="Manrope"/>
                        </a:rPr>
                        <a:t>Economic Expertise</a:t>
                      </a:r>
                      <a:endParaRPr lang="en-GB" sz="1100" dirty="0">
                        <a:latin typeface="Manrope"/>
                      </a:endParaRPr>
                    </a:p>
                  </a:txBody>
                  <a:tcPr/>
                </a:tc>
                <a:extLst>
                  <a:ext uri="{0D108BD9-81ED-4DB2-BD59-A6C34878D82A}">
                    <a16:rowId xmlns:a16="http://schemas.microsoft.com/office/drawing/2014/main" val="2413679081"/>
                  </a:ext>
                </a:extLst>
              </a:tr>
              <a:tr h="0">
                <a:tc>
                  <a:txBody>
                    <a:bodyPr/>
                    <a:lstStyle/>
                    <a:p>
                      <a:pPr marL="171450" indent="-171450">
                        <a:buFont typeface="Arial" panose="020B0604020202020204" pitchFamily="34" charset="0"/>
                        <a:buChar char="•"/>
                      </a:pPr>
                      <a:r>
                        <a:rPr lang="en-GB" sz="1100" dirty="0">
                          <a:latin typeface="Manrope"/>
                        </a:rPr>
                        <a:t>Facilitate partners (via the Data &amp; Labour Market Steering Group) to continue to provide and share </a:t>
                      </a:r>
                      <a:r>
                        <a:rPr lang="en-GB" sz="1100" b="0" u="none" strike="noStrike" noProof="0" dirty="0">
                          <a:latin typeface="Manrope"/>
                        </a:rPr>
                        <a:t>high quality DLMI and commission evidence to inform and influence:</a:t>
                      </a:r>
                      <a:endParaRPr lang="en-US" sz="1100" b="0" u="none" strike="noStrike" noProof="0" dirty="0">
                        <a:latin typeface="Manrope"/>
                      </a:endParaRPr>
                    </a:p>
                    <a:p>
                      <a:pPr marL="171450" lvl="0" indent="-171450">
                        <a:buClr>
                          <a:srgbClr val="535758"/>
                        </a:buClr>
                        <a:buFont typeface="Arial" panose="020B0604020202020204" pitchFamily="34" charset="0"/>
                        <a:buChar char="•"/>
                      </a:pPr>
                      <a:r>
                        <a:rPr lang="en-GB" sz="1100" b="0" i="0" u="none" strike="noStrike" noProof="0" dirty="0">
                          <a:latin typeface="Manrope"/>
                        </a:rPr>
                        <a:t>Deliver a new commission to inform the LSIP – IFATE (instate for apprenticeships and technical education (Q1)</a:t>
                      </a:r>
                    </a:p>
                    <a:p>
                      <a:pPr marL="171450" lvl="0" indent="-171450">
                        <a:buClr>
                          <a:srgbClr val="535758"/>
                        </a:buClr>
                        <a:buFont typeface="Arial" panose="020B0604020202020204" pitchFamily="34" charset="0"/>
                        <a:buChar char="•"/>
                      </a:pPr>
                      <a:r>
                        <a:rPr lang="en-GB" sz="1100" b="0" i="0" u="none" strike="noStrike" noProof="0" dirty="0">
                          <a:latin typeface="Manrope"/>
                        </a:rPr>
                        <a:t>Deliver an updated labour market assessment focused on key geographic areas (23 towns), facilitate the development of place-based plans.</a:t>
                      </a:r>
                    </a:p>
                    <a:p>
                      <a:pPr marL="171450" lvl="0" indent="-171450">
                        <a:buClr>
                          <a:srgbClr val="535758"/>
                        </a:buClr>
                        <a:buFont typeface="Arial" panose="020B0604020202020204" pitchFamily="34" charset="0"/>
                        <a:buChar char="•"/>
                      </a:pPr>
                      <a:r>
                        <a:rPr lang="en-GB" sz="1100" b="0" i="0" u="none" strike="noStrike" noProof="0" dirty="0">
                          <a:latin typeface="Manrope"/>
                        </a:rPr>
                        <a:t>Continue to facilitate &amp; support The Cheshire &amp; Warrington Opportunities Portal, ensuring all sub-regional job and training opportunities provide a single source of information for all businesses, residents and training providers.</a:t>
                      </a:r>
                    </a:p>
                  </a:txBody>
                  <a:tcPr/>
                </a:tc>
                <a:extLst>
                  <a:ext uri="{0D108BD9-81ED-4DB2-BD59-A6C34878D82A}">
                    <a16:rowId xmlns:a16="http://schemas.microsoft.com/office/drawing/2014/main" val="2998378163"/>
                  </a:ext>
                </a:extLst>
              </a:tr>
              <a:tr h="0">
                <a:tc>
                  <a:txBody>
                    <a:bodyPr/>
                    <a:lstStyle/>
                    <a:p>
                      <a:pPr marL="0" lvl="0" indent="0">
                        <a:buNone/>
                      </a:pPr>
                      <a:r>
                        <a:rPr lang="en-GB" sz="1100" b="0" u="none" strike="noStrike" noProof="0" dirty="0">
                          <a:latin typeface="Manrope"/>
                        </a:rPr>
                        <a:t>Ensure DLMI is accessible, including via:</a:t>
                      </a:r>
                    </a:p>
                    <a:p>
                      <a:pPr marL="171450" lvl="0" indent="-171450">
                        <a:buFontTx/>
                        <a:buChar char="-"/>
                      </a:pPr>
                      <a:r>
                        <a:rPr lang="en-GB" sz="1100" b="0" u="none" strike="noStrike" noProof="0" dirty="0">
                          <a:latin typeface="Manrope"/>
                        </a:rPr>
                        <a:t>National Careers Service (quarterly)</a:t>
                      </a:r>
                    </a:p>
                    <a:p>
                      <a:pPr marL="171450" lvl="0" indent="-171450">
                        <a:buFontTx/>
                        <a:buChar char="-"/>
                      </a:pPr>
                      <a:r>
                        <a:rPr lang="en-GB" sz="1100" b="0" u="none" strike="noStrike" noProof="0" dirty="0">
                          <a:latin typeface="Manrope"/>
                        </a:rPr>
                        <a:t>Jobcentre Plus (fortnightly)</a:t>
                      </a:r>
                    </a:p>
                    <a:p>
                      <a:pPr marL="171450" lvl="0" indent="-171450">
                        <a:buFontTx/>
                        <a:buChar char="-"/>
                      </a:pPr>
                      <a:r>
                        <a:rPr lang="en-GB" sz="1100" b="0" u="none" strike="noStrike" noProof="0" dirty="0">
                          <a:latin typeface="Manrope"/>
                        </a:rPr>
                        <a:t>Growth Hub’s network (quarterly)</a:t>
                      </a:r>
                      <a:endParaRPr lang="en-GB" sz="1100" b="0" i="0" u="none" strike="noStrike" noProof="0" dirty="0">
                        <a:latin typeface="Manrope"/>
                      </a:endParaRPr>
                    </a:p>
                  </a:txBody>
                  <a:tcPr/>
                </a:tc>
                <a:extLst>
                  <a:ext uri="{0D108BD9-81ED-4DB2-BD59-A6C34878D82A}">
                    <a16:rowId xmlns:a16="http://schemas.microsoft.com/office/drawing/2014/main" val="2668331731"/>
                  </a:ext>
                </a:extLst>
              </a:tr>
              <a:tr h="0">
                <a:tc>
                  <a:txBody>
                    <a:bodyPr/>
                    <a:lstStyle/>
                    <a:p>
                      <a:pPr marL="0" lvl="0" indent="0">
                        <a:buNone/>
                      </a:pPr>
                      <a:r>
                        <a:rPr lang="en-GB" sz="1100" b="0" u="none" strike="noStrike" noProof="0" dirty="0">
                          <a:latin typeface="Manrope"/>
                        </a:rPr>
                        <a:t>Facilitate and support communities of good practice to build capacity and share case studies, with focus on the following topics throughout the year:</a:t>
                      </a:r>
                    </a:p>
                    <a:p>
                      <a:pPr marL="171450" lvl="0" indent="-171450">
                        <a:buFontTx/>
                        <a:buChar char="-"/>
                      </a:pPr>
                      <a:r>
                        <a:rPr lang="en-GB" sz="1100" b="0" u="none" strike="noStrike" noProof="0" dirty="0">
                          <a:latin typeface="Manrope"/>
                        </a:rPr>
                        <a:t>Care Sector</a:t>
                      </a:r>
                    </a:p>
                    <a:p>
                      <a:pPr marL="171450" lvl="0" indent="-171450">
                        <a:buFontTx/>
                        <a:buChar char="-"/>
                      </a:pPr>
                      <a:r>
                        <a:rPr lang="en-GB" sz="1100" b="0" u="none" strike="noStrike" noProof="0" dirty="0">
                          <a:latin typeface="Manrope"/>
                        </a:rPr>
                        <a:t>Retrofit</a:t>
                      </a:r>
                    </a:p>
                    <a:p>
                      <a:pPr marL="171450" lvl="0" indent="-171450">
                        <a:buFontTx/>
                        <a:buChar char="-"/>
                      </a:pPr>
                      <a:r>
                        <a:rPr lang="en-GB" sz="1100" b="0" u="none" strike="noStrike" noProof="0" dirty="0">
                          <a:latin typeface="Manrope"/>
                        </a:rPr>
                        <a:t>Ofsted inspection of Skills Bootcamps</a:t>
                      </a:r>
                    </a:p>
                    <a:p>
                      <a:pPr marL="171450" lvl="0" indent="-171450">
                        <a:buFontTx/>
                        <a:buChar char="-"/>
                      </a:pPr>
                      <a:r>
                        <a:rPr lang="en-GB" sz="1100" b="0" u="none" strike="noStrike" noProof="0" dirty="0">
                          <a:latin typeface="Manrope"/>
                        </a:rPr>
                        <a:t>Digital Inclusion</a:t>
                      </a:r>
                      <a:endParaRPr lang="en-US" sz="1100" dirty="0">
                        <a:latin typeface="Manrope"/>
                      </a:endParaRPr>
                    </a:p>
                  </a:txBody>
                  <a:tcPr/>
                </a:tc>
                <a:extLst>
                  <a:ext uri="{0D108BD9-81ED-4DB2-BD59-A6C34878D82A}">
                    <a16:rowId xmlns:a16="http://schemas.microsoft.com/office/drawing/2014/main" val="1877178583"/>
                  </a:ext>
                </a:extLst>
              </a:tr>
            </a:tbl>
          </a:graphicData>
        </a:graphic>
      </p:graphicFrame>
      <p:graphicFrame>
        <p:nvGraphicFramePr>
          <p:cNvPr id="6" name="Table 5">
            <a:extLst>
              <a:ext uri="{FF2B5EF4-FFF2-40B4-BE49-F238E27FC236}">
                <a16:creationId xmlns:a16="http://schemas.microsoft.com/office/drawing/2014/main" id="{B3C4A12F-5DBE-D396-1E39-FA4BC1A2C6F1}"/>
              </a:ext>
            </a:extLst>
          </p:cNvPr>
          <p:cNvGraphicFramePr>
            <a:graphicFrameLocks noGrp="1"/>
          </p:cNvGraphicFramePr>
          <p:nvPr>
            <p:extLst>
              <p:ext uri="{D42A27DB-BD31-4B8C-83A1-F6EECF244321}">
                <p14:modId xmlns:p14="http://schemas.microsoft.com/office/powerpoint/2010/main" val="2113698318"/>
              </p:ext>
            </p:extLst>
          </p:nvPr>
        </p:nvGraphicFramePr>
        <p:xfrm>
          <a:off x="68276" y="6092168"/>
          <a:ext cx="9658350" cy="518160"/>
        </p:xfrm>
        <a:graphic>
          <a:graphicData uri="http://schemas.openxmlformats.org/drawingml/2006/table">
            <a:tbl>
              <a:tblPr firstRow="1" bandRow="1">
                <a:tableStyleId>{5C22544A-7EE6-4342-B048-85BDC9FD1C3A}</a:tableStyleId>
              </a:tblPr>
              <a:tblGrid>
                <a:gridCol w="9658350">
                  <a:extLst>
                    <a:ext uri="{9D8B030D-6E8A-4147-A177-3AD203B41FA5}">
                      <a16:colId xmlns:a16="http://schemas.microsoft.com/office/drawing/2014/main" val="982107928"/>
                    </a:ext>
                  </a:extLst>
                </a:gridCol>
              </a:tblGrid>
              <a:tr h="0">
                <a:tc>
                  <a:txBody>
                    <a:bodyPr/>
                    <a:lstStyle/>
                    <a:p>
                      <a:pPr fontAlgn="base"/>
                      <a:r>
                        <a:rPr lang="en-GB" sz="1100">
                          <a:effectLst/>
                        </a:rPr>
                        <a:t>Delivery Excellence​</a:t>
                      </a:r>
                      <a:endParaRPr lang="en-GB" b="1">
                        <a:solidFill>
                          <a:srgbClr val="FEFFFE"/>
                        </a:solidFill>
                        <a:effectLst/>
                      </a:endParaRPr>
                    </a:p>
                  </a:txBody>
                  <a:tcPr/>
                </a:tc>
                <a:extLst>
                  <a:ext uri="{0D108BD9-81ED-4DB2-BD59-A6C34878D82A}">
                    <a16:rowId xmlns:a16="http://schemas.microsoft.com/office/drawing/2014/main" val="2207140001"/>
                  </a:ext>
                </a:extLst>
              </a:tr>
              <a:tr h="0">
                <a:tc>
                  <a:txBody>
                    <a:bodyPr/>
                    <a:lstStyle/>
                    <a:p>
                      <a:pPr fontAlgn="base"/>
                      <a:r>
                        <a:rPr lang="en-GB" sz="1100">
                          <a:effectLst/>
                        </a:rPr>
                        <a:t>Provide oversight and support of Skills Bootcamp Programme, with a strong emphasis on digital for employed and unemployed, including  DLMI.​</a:t>
                      </a:r>
                      <a:endParaRPr lang="en-GB">
                        <a:solidFill>
                          <a:srgbClr val="535758"/>
                        </a:solidFill>
                        <a:effectLst/>
                      </a:endParaRPr>
                    </a:p>
                  </a:txBody>
                  <a:tcPr/>
                </a:tc>
                <a:extLst>
                  <a:ext uri="{0D108BD9-81ED-4DB2-BD59-A6C34878D82A}">
                    <a16:rowId xmlns:a16="http://schemas.microsoft.com/office/drawing/2014/main" val="4033161786"/>
                  </a:ext>
                </a:extLst>
              </a:tr>
            </a:tbl>
          </a:graphicData>
        </a:graphic>
      </p:graphicFrame>
    </p:spTree>
    <p:extLst>
      <p:ext uri="{BB962C8B-B14F-4D97-AF65-F5344CB8AC3E}">
        <p14:creationId xmlns:p14="http://schemas.microsoft.com/office/powerpoint/2010/main" val="1749136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20D39CF-936A-4C05-9A44-6433E56AC4D9}"/>
              </a:ext>
            </a:extLst>
          </p:cNvPr>
          <p:cNvSpPr>
            <a:spLocks noGrp="1"/>
          </p:cNvSpPr>
          <p:nvPr>
            <p:ph type="ftr" sz="quarter" idx="11"/>
          </p:nvPr>
        </p:nvSpPr>
        <p:spPr/>
        <p:txBody>
          <a:bodyPr/>
          <a:lstStyle/>
          <a:p>
            <a:r>
              <a:rPr lang="en-US"/>
              <a:t>Cheshire and Warrington LEP</a:t>
            </a:r>
          </a:p>
        </p:txBody>
      </p:sp>
      <p:sp>
        <p:nvSpPr>
          <p:cNvPr id="3" name="Slide Number Placeholder 2">
            <a:extLst>
              <a:ext uri="{FF2B5EF4-FFF2-40B4-BE49-F238E27FC236}">
                <a16:creationId xmlns:a16="http://schemas.microsoft.com/office/drawing/2014/main" id="{D5384ECA-6F9D-40AC-BE7F-D48C39DD014B}"/>
              </a:ext>
            </a:extLst>
          </p:cNvPr>
          <p:cNvSpPr>
            <a:spLocks noGrp="1"/>
          </p:cNvSpPr>
          <p:nvPr>
            <p:ph type="sldNum" sz="quarter" idx="12"/>
          </p:nvPr>
        </p:nvSpPr>
        <p:spPr/>
        <p:txBody>
          <a:bodyPr/>
          <a:lstStyle/>
          <a:p>
            <a:fld id="{CDE96CC7-AEFB-B348-AD83-C40F922AD3C5}" type="slidenum">
              <a:rPr lang="en-US" smtClean="0"/>
              <a:pPr/>
              <a:t>10</a:t>
            </a:fld>
            <a:endParaRPr lang="en-US"/>
          </a:p>
        </p:txBody>
      </p:sp>
      <p:sp>
        <p:nvSpPr>
          <p:cNvPr id="4" name="Title 3">
            <a:extLst>
              <a:ext uri="{FF2B5EF4-FFF2-40B4-BE49-F238E27FC236}">
                <a16:creationId xmlns:a16="http://schemas.microsoft.com/office/drawing/2014/main" id="{B49144C5-B8F3-4E33-BAC4-4048C872F8A8}"/>
              </a:ext>
            </a:extLst>
          </p:cNvPr>
          <p:cNvSpPr>
            <a:spLocks noGrp="1"/>
          </p:cNvSpPr>
          <p:nvPr>
            <p:ph type="title"/>
          </p:nvPr>
        </p:nvSpPr>
        <p:spPr/>
        <p:txBody>
          <a:bodyPr>
            <a:normAutofit/>
          </a:bodyPr>
          <a:lstStyle/>
          <a:p>
            <a:r>
              <a:rPr lang="en-GB"/>
              <a:t>Marketing Cheshire</a:t>
            </a:r>
          </a:p>
        </p:txBody>
      </p:sp>
      <p:graphicFrame>
        <p:nvGraphicFramePr>
          <p:cNvPr id="8" name="Table 7">
            <a:extLst>
              <a:ext uri="{FF2B5EF4-FFF2-40B4-BE49-F238E27FC236}">
                <a16:creationId xmlns:a16="http://schemas.microsoft.com/office/drawing/2014/main" id="{47C96486-4B7E-4C05-9446-3EE67C065C3F}"/>
              </a:ext>
            </a:extLst>
          </p:cNvPr>
          <p:cNvGraphicFramePr>
            <a:graphicFrameLocks/>
          </p:cNvGraphicFramePr>
          <p:nvPr>
            <p:extLst>
              <p:ext uri="{D42A27DB-BD31-4B8C-83A1-F6EECF244321}">
                <p14:modId xmlns:p14="http://schemas.microsoft.com/office/powerpoint/2010/main" val="2458449448"/>
              </p:ext>
            </p:extLst>
          </p:nvPr>
        </p:nvGraphicFramePr>
        <p:xfrm>
          <a:off x="0" y="2900024"/>
          <a:ext cx="9496800" cy="518160"/>
        </p:xfrm>
        <a:graphic>
          <a:graphicData uri="http://schemas.openxmlformats.org/drawingml/2006/table">
            <a:tbl>
              <a:tblPr firstRow="1" bandRow="1">
                <a:tableStyleId>{93296810-A885-4BE3-A3E7-6D5BEEA58F35}</a:tableStyleId>
              </a:tblPr>
              <a:tblGrid>
                <a:gridCol w="9496800">
                  <a:extLst>
                    <a:ext uri="{9D8B030D-6E8A-4147-A177-3AD203B41FA5}">
                      <a16:colId xmlns:a16="http://schemas.microsoft.com/office/drawing/2014/main" val="1667965544"/>
                    </a:ext>
                  </a:extLst>
                </a:gridCol>
              </a:tblGrid>
              <a:tr h="0">
                <a:tc>
                  <a:txBody>
                    <a:bodyPr/>
                    <a:lstStyle/>
                    <a:p>
                      <a:r>
                        <a:rPr lang="en-GB" sz="1100" b="1" i="0" u="none" strike="noStrike" noProof="0">
                          <a:latin typeface="Manrope" pitchFamily="2" charset="0"/>
                        </a:rPr>
                        <a:t>Economic Expertise</a:t>
                      </a:r>
                      <a:endParaRPr lang="en-GB" sz="1100">
                        <a:latin typeface="Manrope" pitchFamily="2" charset="0"/>
                      </a:endParaRPr>
                    </a:p>
                  </a:txBody>
                  <a:tcPr/>
                </a:tc>
                <a:extLst>
                  <a:ext uri="{0D108BD9-81ED-4DB2-BD59-A6C34878D82A}">
                    <a16:rowId xmlns:a16="http://schemas.microsoft.com/office/drawing/2014/main" val="2413679081"/>
                  </a:ext>
                </a:extLst>
              </a:tr>
              <a:tr h="172268">
                <a:tc>
                  <a:txBody>
                    <a:bodyPr/>
                    <a:lstStyle/>
                    <a:p>
                      <a:pPr marL="0" marR="0" lvl="0" indent="0" algn="l" rtl="0" eaLnBrk="1" fontAlgn="auto" latinLnBrk="0" hangingPunct="1">
                        <a:lnSpc>
                          <a:spcPct val="100000"/>
                        </a:lnSpc>
                        <a:spcBef>
                          <a:spcPts val="0"/>
                        </a:spcBef>
                        <a:spcAft>
                          <a:spcPts val="0"/>
                        </a:spcAft>
                        <a:buClrTx/>
                        <a:buSzTx/>
                        <a:buFontTx/>
                        <a:buNone/>
                      </a:pPr>
                      <a:r>
                        <a:rPr lang="en-GB" sz="1100">
                          <a:latin typeface="Manrope" pitchFamily="2" charset="0"/>
                        </a:rPr>
                        <a:t>Growth of partnership and business account management, to provide research and insights</a:t>
                      </a:r>
                    </a:p>
                  </a:txBody>
                  <a:tcPr/>
                </a:tc>
                <a:extLst>
                  <a:ext uri="{0D108BD9-81ED-4DB2-BD59-A6C34878D82A}">
                    <a16:rowId xmlns:a16="http://schemas.microsoft.com/office/drawing/2014/main" val="3818059658"/>
                  </a:ext>
                </a:extLst>
              </a:tr>
            </a:tbl>
          </a:graphicData>
        </a:graphic>
      </p:graphicFrame>
      <p:sp>
        <p:nvSpPr>
          <p:cNvPr id="11" name="TextBox 10">
            <a:extLst>
              <a:ext uri="{FF2B5EF4-FFF2-40B4-BE49-F238E27FC236}">
                <a16:creationId xmlns:a16="http://schemas.microsoft.com/office/drawing/2014/main" id="{C4EB0F82-6063-4040-8EB9-9325E7550CC8}"/>
              </a:ext>
            </a:extLst>
          </p:cNvPr>
          <p:cNvSpPr txBox="1"/>
          <p:nvPr/>
        </p:nvSpPr>
        <p:spPr>
          <a:xfrm>
            <a:off x="9763753" y="3420269"/>
            <a:ext cx="2308392" cy="1384995"/>
          </a:xfrm>
          <a:prstGeom prst="rect">
            <a:avLst/>
          </a:prstGeom>
          <a:noFill/>
        </p:spPr>
        <p:txBody>
          <a:bodyPr wrap="square" rtlCol="0">
            <a:spAutoFit/>
          </a:bodyPr>
          <a:lstStyle/>
          <a:p>
            <a:r>
              <a:rPr lang="en-GB" sz="1400" b="1">
                <a:solidFill>
                  <a:schemeClr val="bg1"/>
                </a:solidFill>
                <a:latin typeface="Manrope" pitchFamily="2" charset="0"/>
              </a:rPr>
              <a:t>Marketing Cheshire</a:t>
            </a:r>
          </a:p>
          <a:p>
            <a:endParaRPr lang="en-GB" sz="1400" b="1">
              <a:solidFill>
                <a:schemeClr val="bg1"/>
              </a:solidFill>
              <a:latin typeface="Manrope" pitchFamily="2" charset="0"/>
            </a:endParaRPr>
          </a:p>
          <a:p>
            <a:r>
              <a:rPr lang="en-GB" sz="1400" i="1">
                <a:solidFill>
                  <a:schemeClr val="bg1"/>
                </a:solidFill>
                <a:latin typeface="Manrope" pitchFamily="2" charset="0"/>
              </a:rPr>
              <a:t>Focus is maintaining delivery and achieving progress, while recruiting a new Managing Director.  </a:t>
            </a:r>
          </a:p>
        </p:txBody>
      </p:sp>
      <p:graphicFrame>
        <p:nvGraphicFramePr>
          <p:cNvPr id="13" name="Table 7">
            <a:extLst>
              <a:ext uri="{FF2B5EF4-FFF2-40B4-BE49-F238E27FC236}">
                <a16:creationId xmlns:a16="http://schemas.microsoft.com/office/drawing/2014/main" id="{76157BFD-B226-420A-AB92-4C1CE9E83F16}"/>
              </a:ext>
            </a:extLst>
          </p:cNvPr>
          <p:cNvGraphicFramePr>
            <a:graphicFrameLocks/>
          </p:cNvGraphicFramePr>
          <p:nvPr>
            <p:extLst>
              <p:ext uri="{D42A27DB-BD31-4B8C-83A1-F6EECF244321}">
                <p14:modId xmlns:p14="http://schemas.microsoft.com/office/powerpoint/2010/main" val="1900836981"/>
              </p:ext>
            </p:extLst>
          </p:nvPr>
        </p:nvGraphicFramePr>
        <p:xfrm>
          <a:off x="-539" y="3701098"/>
          <a:ext cx="9496800" cy="2981441"/>
        </p:xfrm>
        <a:graphic>
          <a:graphicData uri="http://schemas.openxmlformats.org/drawingml/2006/table">
            <a:tbl>
              <a:tblPr firstRow="1" bandRow="1">
                <a:tableStyleId>{93296810-A885-4BE3-A3E7-6D5BEEA58F35}</a:tableStyleId>
              </a:tblPr>
              <a:tblGrid>
                <a:gridCol w="9496800">
                  <a:extLst>
                    <a:ext uri="{9D8B030D-6E8A-4147-A177-3AD203B41FA5}">
                      <a16:colId xmlns:a16="http://schemas.microsoft.com/office/drawing/2014/main" val="1667965544"/>
                    </a:ext>
                  </a:extLst>
                </a:gridCol>
              </a:tblGrid>
              <a:tr h="158071">
                <a:tc>
                  <a:txBody>
                    <a:bodyPr/>
                    <a:lstStyle/>
                    <a:p>
                      <a:r>
                        <a:rPr lang="en-GB" sz="1100" b="1" i="0" u="none" strike="noStrike" noProof="0">
                          <a:latin typeface="Manrope" pitchFamily="2" charset="0"/>
                        </a:rPr>
                        <a:t>Delivery Excellence</a:t>
                      </a:r>
                      <a:endParaRPr lang="en-GB" sz="1100">
                        <a:latin typeface="Manrope" pitchFamily="2" charset="0"/>
                      </a:endParaRPr>
                    </a:p>
                  </a:txBody>
                  <a:tcPr/>
                </a:tc>
                <a:extLst>
                  <a:ext uri="{0D108BD9-81ED-4DB2-BD59-A6C34878D82A}">
                    <a16:rowId xmlns:a16="http://schemas.microsoft.com/office/drawing/2014/main" val="2413679081"/>
                  </a:ext>
                </a:extLst>
              </a:tr>
              <a:tr h="600672">
                <a:tc>
                  <a:txBody>
                    <a:bodyPr/>
                    <a:lstStyle/>
                    <a:p>
                      <a:pPr lvl="0">
                        <a:buNone/>
                      </a:pPr>
                      <a:r>
                        <a:rPr lang="en-GB" sz="1100" b="0" i="1" u="none" strike="noStrike" noProof="0">
                          <a:latin typeface="Manrope" pitchFamily="2" charset="0"/>
                        </a:rPr>
                        <a:t>Visitor Economy: </a:t>
                      </a:r>
                      <a:r>
                        <a:rPr lang="en-GB" sz="1100" b="0" i="0" u="none" strike="noStrike" noProof="0">
                          <a:latin typeface="Manrope" pitchFamily="2" charset="0"/>
                        </a:rPr>
                        <a:t>Work with Destination Cheshire network to deliver high impact visitor marketing campaigns, including:</a:t>
                      </a:r>
                      <a:endParaRPr lang="en-US" sz="1100" b="0" i="0" u="none" strike="noStrike" noProof="0">
                        <a:latin typeface="Manrope" pitchFamily="2" charset="0"/>
                      </a:endParaRPr>
                    </a:p>
                    <a:p>
                      <a:pPr marL="285750" lvl="0" indent="-285750">
                        <a:buClr>
                          <a:srgbClr val="535758"/>
                        </a:buClr>
                        <a:buFont typeface="Arial,Sans-Serif"/>
                        <a:buChar char="•"/>
                      </a:pPr>
                      <a:r>
                        <a:rPr lang="en-US" sz="1100" b="0" i="0" u="none" strike="noStrike" noProof="0">
                          <a:latin typeface="Manrope" pitchFamily="2" charset="0"/>
                        </a:rPr>
                        <a:t>Developing a refreshed C&amp;W place narrative and marketing strategy (Brand launch by July)</a:t>
                      </a:r>
                    </a:p>
                    <a:p>
                      <a:pPr marL="285750" lvl="0" indent="-285750">
                        <a:buClr>
                          <a:srgbClr val="535758"/>
                        </a:buClr>
                        <a:buFont typeface="Arial,Sans-Serif"/>
                        <a:buChar char="•"/>
                      </a:pPr>
                      <a:r>
                        <a:rPr lang="en-US" sz="1100" b="0" i="0" u="none" strike="noStrike" noProof="0">
                          <a:latin typeface="Manrope" pitchFamily="2" charset="0"/>
                        </a:rPr>
                        <a:t>Cheshire Day (March)</a:t>
                      </a:r>
                    </a:p>
                    <a:p>
                      <a:pPr marL="285750" lvl="0" indent="-285750">
                        <a:buClr>
                          <a:srgbClr val="535758"/>
                        </a:buClr>
                        <a:buFont typeface="Arial,Sans-Serif"/>
                        <a:buChar char="•"/>
                      </a:pPr>
                      <a:r>
                        <a:rPr lang="en-US" sz="1100" b="0" i="0" u="none" strike="noStrike" noProof="0">
                          <a:latin typeface="Manrope" pitchFamily="2" charset="0"/>
                        </a:rPr>
                        <a:t>Grow visits to the website and obtain destination PR impact of £100m</a:t>
                      </a:r>
                      <a:endParaRPr lang="en-GB" sz="1100">
                        <a:latin typeface="Manrope" pitchFamily="2" charset="0"/>
                      </a:endParaRPr>
                    </a:p>
                  </a:txBody>
                  <a:tcPr/>
                </a:tc>
                <a:extLst>
                  <a:ext uri="{0D108BD9-81ED-4DB2-BD59-A6C34878D82A}">
                    <a16:rowId xmlns:a16="http://schemas.microsoft.com/office/drawing/2014/main" val="459195145"/>
                  </a:ext>
                </a:extLst>
              </a:tr>
              <a:tr h="268721">
                <a:tc>
                  <a:txBody>
                    <a:bodyPr/>
                    <a:lstStyle/>
                    <a:p>
                      <a:pPr lvl="0" algn="l">
                        <a:lnSpc>
                          <a:spcPct val="100000"/>
                        </a:lnSpc>
                        <a:spcBef>
                          <a:spcPts val="0"/>
                        </a:spcBef>
                        <a:spcAft>
                          <a:spcPts val="0"/>
                        </a:spcAft>
                        <a:buNone/>
                      </a:pPr>
                      <a:r>
                        <a:rPr lang="en-GB" sz="1100" b="0" i="1" u="none" strike="noStrike" noProof="0">
                          <a:latin typeface="Manrope" pitchFamily="2" charset="0"/>
                        </a:rPr>
                        <a:t>Visitor Economy:</a:t>
                      </a:r>
                      <a:r>
                        <a:rPr lang="en-GB" sz="1100" b="0" i="0" u="none" strike="noStrike" noProof="0">
                          <a:latin typeface="Manrope" pitchFamily="2" charset="0"/>
                        </a:rPr>
                        <a:t> Work with Destination Chester to deliver annual programme of city focused campaigns and PR, in partnership with transport providers.</a:t>
                      </a:r>
                      <a:endParaRPr lang="en-US" sz="1100" b="0" i="0" u="none" strike="noStrike" noProof="0">
                        <a:latin typeface="Manrope" pitchFamily="2" charset="0"/>
                      </a:endParaRPr>
                    </a:p>
                  </a:txBody>
                  <a:tcPr/>
                </a:tc>
                <a:extLst>
                  <a:ext uri="{0D108BD9-81ED-4DB2-BD59-A6C34878D82A}">
                    <a16:rowId xmlns:a16="http://schemas.microsoft.com/office/drawing/2014/main" val="3935400374"/>
                  </a:ext>
                </a:extLst>
              </a:tr>
              <a:tr h="268721">
                <a:tc>
                  <a:txBody>
                    <a:bodyPr/>
                    <a:lstStyle/>
                    <a:p>
                      <a:pPr lvl="0">
                        <a:buNone/>
                      </a:pPr>
                      <a:r>
                        <a:rPr lang="en-GB" sz="1100" b="0" i="1" u="none" strike="noStrike" noProof="0">
                          <a:latin typeface="Manrope" pitchFamily="2" charset="0"/>
                        </a:rPr>
                        <a:t>Place Marketing: </a:t>
                      </a:r>
                    </a:p>
                    <a:p>
                      <a:pPr marL="171450" lvl="0" indent="-171450">
                        <a:buFontTx/>
                        <a:buChar char="-"/>
                      </a:pPr>
                      <a:r>
                        <a:rPr lang="en-GB" sz="1100" b="0" i="0" u="none" strike="noStrike" noProof="0">
                          <a:latin typeface="Manrope" pitchFamily="2" charset="0"/>
                        </a:rPr>
                        <a:t>Launch Cheshire Science Corridor re-brand, including websites and assets:</a:t>
                      </a:r>
                    </a:p>
                    <a:p>
                      <a:pPr marL="623749" lvl="1" indent="-171450">
                        <a:buFontTx/>
                        <a:buChar char="-"/>
                      </a:pPr>
                      <a:r>
                        <a:rPr lang="en-GB" sz="1100" b="0" i="0" u="none" strike="noStrike" noProof="0">
                          <a:latin typeface="Manrope" pitchFamily="2" charset="0"/>
                        </a:rPr>
                        <a:t>Attend UK </a:t>
                      </a:r>
                      <a:r>
                        <a:rPr lang="en-GB" sz="1100" b="0" i="0" u="none" strike="noStrike" noProof="0" err="1">
                          <a:latin typeface="Manrope" pitchFamily="2" charset="0"/>
                        </a:rPr>
                        <a:t>REiiF</a:t>
                      </a:r>
                      <a:r>
                        <a:rPr lang="en-GB" sz="1100" b="0" i="0" u="none" strike="noStrike" noProof="0">
                          <a:latin typeface="Manrope" pitchFamily="2" charset="0"/>
                        </a:rPr>
                        <a:t>, as a joint Cheshire and Warrington presence (May)</a:t>
                      </a:r>
                    </a:p>
                    <a:p>
                      <a:pPr marL="623749" lvl="1" indent="-171450">
                        <a:buFontTx/>
                        <a:buChar char="-"/>
                      </a:pPr>
                      <a:r>
                        <a:rPr lang="en-GB" sz="1100" b="0" i="0" u="none" strike="noStrike" noProof="0">
                          <a:latin typeface="Manrope" pitchFamily="2" charset="0"/>
                        </a:rPr>
                        <a:t>Symposium event (September). </a:t>
                      </a:r>
                    </a:p>
                    <a:p>
                      <a:pPr marL="623749" lvl="1" indent="-171450">
                        <a:buFontTx/>
                        <a:buChar char="-"/>
                      </a:pPr>
                      <a:r>
                        <a:rPr lang="en-GB" sz="1100" b="0" i="0" u="none" strike="noStrike" noProof="0">
                          <a:latin typeface="Manrope" pitchFamily="2" charset="0"/>
                        </a:rPr>
                        <a:t>Recruit ambassadors from within the Science Corridor </a:t>
                      </a:r>
                      <a:endParaRPr lang="en-US" sz="1100">
                        <a:latin typeface="Manrope" pitchFamily="2" charset="0"/>
                      </a:endParaRPr>
                    </a:p>
                  </a:txBody>
                  <a:tcPr/>
                </a:tc>
                <a:extLst>
                  <a:ext uri="{0D108BD9-81ED-4DB2-BD59-A6C34878D82A}">
                    <a16:rowId xmlns:a16="http://schemas.microsoft.com/office/drawing/2014/main" val="965668975"/>
                  </a:ext>
                </a:extLst>
              </a:tr>
              <a:tr h="268721">
                <a:tc>
                  <a:txBody>
                    <a:bodyPr/>
                    <a:lstStyle/>
                    <a:p>
                      <a:pPr lvl="0">
                        <a:buNone/>
                      </a:pPr>
                      <a:r>
                        <a:rPr lang="en-GB" sz="1100" b="0" i="1" u="none" strike="noStrike" noProof="0">
                          <a:latin typeface="Manrope" pitchFamily="2" charset="0"/>
                        </a:rPr>
                        <a:t>LEP Corporate: </a:t>
                      </a:r>
                    </a:p>
                    <a:p>
                      <a:pPr marL="171450" lvl="0" indent="-171450">
                        <a:buFontTx/>
                        <a:buChar char="-"/>
                      </a:pPr>
                      <a:r>
                        <a:rPr lang="en-GB" sz="1100" b="0" i="0" u="none" strike="noStrike" noProof="0">
                          <a:latin typeface="Manrope" pitchFamily="2" charset="0"/>
                        </a:rPr>
                        <a:t>Deliver programme of strategic PR and Public Affairs activity, linked to LEP priority areas. </a:t>
                      </a:r>
                    </a:p>
                    <a:p>
                      <a:pPr marL="171450" lvl="0" indent="-171450">
                        <a:buFontTx/>
                        <a:buChar char="-"/>
                      </a:pPr>
                      <a:r>
                        <a:rPr lang="en-GB" sz="1100" b="0" i="0" u="none" strike="noStrike" noProof="0">
                          <a:latin typeface="Manrope" pitchFamily="2" charset="0"/>
                        </a:rPr>
                        <a:t>Transition away from reliance on Social (Dec).  </a:t>
                      </a:r>
                    </a:p>
                    <a:p>
                      <a:pPr marL="171450" lvl="0" indent="-171450">
                        <a:buFontTx/>
                        <a:buChar char="-"/>
                      </a:pPr>
                      <a:r>
                        <a:rPr lang="en-GB" sz="1100" b="0" i="0" u="none" strike="noStrike" noProof="0">
                          <a:latin typeface="Manrope" pitchFamily="2" charset="0"/>
                        </a:rPr>
                        <a:t>Deliver impactful AGM. </a:t>
                      </a:r>
                      <a:endParaRPr lang="en-US" sz="1100">
                        <a:latin typeface="Manrope" pitchFamily="2" charset="0"/>
                      </a:endParaRPr>
                    </a:p>
                  </a:txBody>
                  <a:tcPr/>
                </a:tc>
                <a:extLst>
                  <a:ext uri="{0D108BD9-81ED-4DB2-BD59-A6C34878D82A}">
                    <a16:rowId xmlns:a16="http://schemas.microsoft.com/office/drawing/2014/main" val="3798531219"/>
                  </a:ext>
                </a:extLst>
              </a:tr>
            </a:tbl>
          </a:graphicData>
        </a:graphic>
      </p:graphicFrame>
      <p:graphicFrame>
        <p:nvGraphicFramePr>
          <p:cNvPr id="7" name="Table 6">
            <a:extLst>
              <a:ext uri="{FF2B5EF4-FFF2-40B4-BE49-F238E27FC236}">
                <a16:creationId xmlns:a16="http://schemas.microsoft.com/office/drawing/2014/main" id="{B7E9DC90-A0EC-51D4-E476-643086603954}"/>
              </a:ext>
            </a:extLst>
          </p:cNvPr>
          <p:cNvGraphicFramePr>
            <a:graphicFrameLocks/>
          </p:cNvGraphicFramePr>
          <p:nvPr>
            <p:extLst>
              <p:ext uri="{D42A27DB-BD31-4B8C-83A1-F6EECF244321}">
                <p14:modId xmlns:p14="http://schemas.microsoft.com/office/powerpoint/2010/main" val="3514252912"/>
              </p:ext>
            </p:extLst>
          </p:nvPr>
        </p:nvGraphicFramePr>
        <p:xfrm>
          <a:off x="-539" y="1058062"/>
          <a:ext cx="9496800" cy="1554480"/>
        </p:xfrm>
        <a:graphic>
          <a:graphicData uri="http://schemas.openxmlformats.org/drawingml/2006/table">
            <a:tbl>
              <a:tblPr firstRow="1" bandRow="1">
                <a:tableStyleId>{93296810-A885-4BE3-A3E7-6D5BEEA58F35}</a:tableStyleId>
              </a:tblPr>
              <a:tblGrid>
                <a:gridCol w="9496800">
                  <a:extLst>
                    <a:ext uri="{9D8B030D-6E8A-4147-A177-3AD203B41FA5}">
                      <a16:colId xmlns:a16="http://schemas.microsoft.com/office/drawing/2014/main" val="1667965544"/>
                    </a:ext>
                  </a:extLst>
                </a:gridCol>
              </a:tblGrid>
              <a:tr h="0">
                <a:tc>
                  <a:txBody>
                    <a:bodyPr/>
                    <a:lstStyle/>
                    <a:p>
                      <a:r>
                        <a:rPr lang="en-GB" sz="1100" b="1" i="0" u="none" strike="noStrike" noProof="0">
                          <a:latin typeface="Manrope" pitchFamily="2" charset="0"/>
                        </a:rPr>
                        <a:t>Strategic &amp; Thought Leadership</a:t>
                      </a:r>
                      <a:endParaRPr lang="en-GB" sz="1100">
                        <a:latin typeface="Manrope" pitchFamily="2" charset="0"/>
                      </a:endParaRPr>
                    </a:p>
                  </a:txBody>
                  <a:tcPr/>
                </a:tc>
                <a:extLst>
                  <a:ext uri="{0D108BD9-81ED-4DB2-BD59-A6C34878D82A}">
                    <a16:rowId xmlns:a16="http://schemas.microsoft.com/office/drawing/2014/main" val="2413679081"/>
                  </a:ext>
                </a:extLst>
              </a:tr>
              <a:tr h="0">
                <a:tc>
                  <a:txBody>
                    <a:bodyPr/>
                    <a:lstStyle/>
                    <a:p>
                      <a:pPr lvl="0">
                        <a:buNone/>
                      </a:pPr>
                      <a:r>
                        <a:rPr lang="en-GB" sz="1100" b="0" i="1" u="none" strike="noStrike" noProof="0">
                          <a:latin typeface="Manrope"/>
                        </a:rPr>
                        <a:t>Visitor Economy: </a:t>
                      </a:r>
                      <a:r>
                        <a:rPr lang="en-GB" sz="1100" b="0" i="0" u="none" strike="noStrike" noProof="0">
                          <a:latin typeface="Manrope"/>
                        </a:rPr>
                        <a:t>Obtain Local Visitor Economy Partnership (LVEP) Status (April), </a:t>
                      </a:r>
                      <a:endParaRPr lang="en-US" sz="1100">
                        <a:latin typeface="Manrope"/>
                      </a:endParaRPr>
                    </a:p>
                  </a:txBody>
                  <a:tcPr/>
                </a:tc>
                <a:extLst>
                  <a:ext uri="{0D108BD9-81ED-4DB2-BD59-A6C34878D82A}">
                    <a16:rowId xmlns:a16="http://schemas.microsoft.com/office/drawing/2014/main" val="265807676"/>
                  </a:ext>
                </a:extLst>
              </a:tr>
              <a:tr h="0">
                <a:tc>
                  <a:txBody>
                    <a:bodyPr/>
                    <a:lstStyle/>
                    <a:p>
                      <a:pPr lvl="0">
                        <a:buNone/>
                      </a:pPr>
                      <a:r>
                        <a:rPr lang="en-GB" sz="1100" b="0" i="1" u="none" strike="noStrike" noProof="0">
                          <a:latin typeface="Manrope" pitchFamily="2" charset="0"/>
                        </a:rPr>
                        <a:t>Visitor Economy:</a:t>
                      </a:r>
                      <a:r>
                        <a:rPr lang="en-GB" sz="1100" b="0" i="0" u="none" strike="noStrike" noProof="0">
                          <a:latin typeface="Manrope" pitchFamily="2" charset="0"/>
                        </a:rPr>
                        <a:t> Deliver, by March, a review of visitor information (March)</a:t>
                      </a:r>
                      <a:endParaRPr lang="en-US" sz="1100">
                        <a:latin typeface="Manrope" pitchFamily="2" charset="0"/>
                      </a:endParaRPr>
                    </a:p>
                  </a:txBody>
                  <a:tcPr/>
                </a:tc>
                <a:extLst>
                  <a:ext uri="{0D108BD9-81ED-4DB2-BD59-A6C34878D82A}">
                    <a16:rowId xmlns:a16="http://schemas.microsoft.com/office/drawing/2014/main" val="1434947469"/>
                  </a:ext>
                </a:extLst>
              </a:tr>
              <a:tr h="0">
                <a:tc>
                  <a:txBody>
                    <a:bodyPr/>
                    <a:lstStyle/>
                    <a:p>
                      <a:pPr lvl="0">
                        <a:buNone/>
                      </a:pPr>
                      <a:r>
                        <a:rPr lang="en-GB" sz="1100" b="0" i="0" u="none" strike="noStrike" noProof="0">
                          <a:latin typeface="Manrope"/>
                        </a:rPr>
                        <a:t>Visitor Economy: Develop a Growth Plan in partnership with Visit England</a:t>
                      </a:r>
                      <a:endParaRPr lang="en-US" sz="1100">
                        <a:latin typeface="Manrope" pitchFamily="2" charset="0"/>
                      </a:endParaRPr>
                    </a:p>
                  </a:txBody>
                  <a:tcPr/>
                </a:tc>
                <a:extLst>
                  <a:ext uri="{0D108BD9-81ED-4DB2-BD59-A6C34878D82A}">
                    <a16:rowId xmlns:a16="http://schemas.microsoft.com/office/drawing/2014/main" val="397377583"/>
                  </a:ext>
                </a:extLst>
              </a:tr>
              <a:tr h="0">
                <a:tc>
                  <a:txBody>
                    <a:bodyPr/>
                    <a:lstStyle/>
                    <a:p>
                      <a:pPr lvl="0">
                        <a:buNone/>
                      </a:pPr>
                      <a:r>
                        <a:rPr lang="en-US" sz="1100">
                          <a:latin typeface="Manrope" pitchFamily="2" charset="0"/>
                        </a:rPr>
                        <a:t>Visitor Economy: Refresh the Destination Management Plan</a:t>
                      </a:r>
                    </a:p>
                  </a:txBody>
                  <a:tcPr/>
                </a:tc>
                <a:extLst>
                  <a:ext uri="{0D108BD9-81ED-4DB2-BD59-A6C34878D82A}">
                    <a16:rowId xmlns:a16="http://schemas.microsoft.com/office/drawing/2014/main" val="4276947428"/>
                  </a:ext>
                </a:extLst>
              </a:tr>
              <a:tr h="0">
                <a:tc>
                  <a:txBody>
                    <a:bodyPr/>
                    <a:lstStyle/>
                    <a:p>
                      <a:pPr lvl="0">
                        <a:buNone/>
                      </a:pPr>
                      <a:r>
                        <a:rPr lang="en-US" sz="1100" i="1">
                          <a:latin typeface="Manrope" pitchFamily="2" charset="0"/>
                        </a:rPr>
                        <a:t>Place Marketing</a:t>
                      </a:r>
                      <a:r>
                        <a:rPr lang="en-US" sz="1100">
                          <a:latin typeface="Manrope" pitchFamily="2" charset="0"/>
                        </a:rPr>
                        <a:t>:  Continue to raise the profile of Cheshire &amp; Warrington as place to invest. </a:t>
                      </a:r>
                    </a:p>
                  </a:txBody>
                  <a:tcPr/>
                </a:tc>
                <a:extLst>
                  <a:ext uri="{0D108BD9-81ED-4DB2-BD59-A6C34878D82A}">
                    <a16:rowId xmlns:a16="http://schemas.microsoft.com/office/drawing/2014/main" val="4060181796"/>
                  </a:ext>
                </a:extLst>
              </a:tr>
            </a:tbl>
          </a:graphicData>
        </a:graphic>
      </p:graphicFrame>
    </p:spTree>
    <p:extLst>
      <p:ext uri="{BB962C8B-B14F-4D97-AF65-F5344CB8AC3E}">
        <p14:creationId xmlns:p14="http://schemas.microsoft.com/office/powerpoint/2010/main" val="61693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20D39CF-936A-4C05-9A44-6433E56AC4D9}"/>
              </a:ext>
            </a:extLst>
          </p:cNvPr>
          <p:cNvSpPr>
            <a:spLocks noGrp="1"/>
          </p:cNvSpPr>
          <p:nvPr>
            <p:ph type="ftr" sz="quarter" idx="11"/>
          </p:nvPr>
        </p:nvSpPr>
        <p:spPr/>
        <p:txBody>
          <a:bodyPr/>
          <a:lstStyle/>
          <a:p>
            <a:r>
              <a:rPr lang="en-US" dirty="0"/>
              <a:t>Cheshire and Warrington LEP</a:t>
            </a:r>
          </a:p>
        </p:txBody>
      </p:sp>
      <p:sp>
        <p:nvSpPr>
          <p:cNvPr id="3" name="Slide Number Placeholder 2">
            <a:extLst>
              <a:ext uri="{FF2B5EF4-FFF2-40B4-BE49-F238E27FC236}">
                <a16:creationId xmlns:a16="http://schemas.microsoft.com/office/drawing/2014/main" id="{D5384ECA-6F9D-40AC-BE7F-D48C39DD014B}"/>
              </a:ext>
            </a:extLst>
          </p:cNvPr>
          <p:cNvSpPr>
            <a:spLocks noGrp="1"/>
          </p:cNvSpPr>
          <p:nvPr>
            <p:ph type="sldNum" sz="quarter" idx="12"/>
          </p:nvPr>
        </p:nvSpPr>
        <p:spPr/>
        <p:txBody>
          <a:bodyPr/>
          <a:lstStyle/>
          <a:p>
            <a:fld id="{CDE96CC7-AEFB-B348-AD83-C40F922AD3C5}" type="slidenum">
              <a:rPr lang="en-US" smtClean="0"/>
              <a:pPr/>
              <a:t>11</a:t>
            </a:fld>
            <a:endParaRPr lang="en-US"/>
          </a:p>
        </p:txBody>
      </p:sp>
      <p:sp>
        <p:nvSpPr>
          <p:cNvPr id="4" name="Title 3">
            <a:extLst>
              <a:ext uri="{FF2B5EF4-FFF2-40B4-BE49-F238E27FC236}">
                <a16:creationId xmlns:a16="http://schemas.microsoft.com/office/drawing/2014/main" id="{B49144C5-B8F3-4E33-BAC4-4048C872F8A8}"/>
              </a:ext>
            </a:extLst>
          </p:cNvPr>
          <p:cNvSpPr>
            <a:spLocks noGrp="1"/>
          </p:cNvSpPr>
          <p:nvPr>
            <p:ph type="title"/>
          </p:nvPr>
        </p:nvSpPr>
        <p:spPr>
          <a:xfrm>
            <a:off x="785330" y="354755"/>
            <a:ext cx="6313969" cy="560940"/>
          </a:xfrm>
        </p:spPr>
        <p:txBody>
          <a:bodyPr>
            <a:normAutofit fontScale="90000"/>
          </a:bodyPr>
          <a:lstStyle/>
          <a:p>
            <a:r>
              <a:rPr lang="en-GB" dirty="0">
                <a:latin typeface="Manrope"/>
              </a:rPr>
              <a:t>The Pledge – </a:t>
            </a:r>
            <a:r>
              <a:rPr lang="en-GB" b="1" dirty="0">
                <a:latin typeface="Manrope"/>
              </a:rPr>
              <a:t>From </a:t>
            </a:r>
            <a:r>
              <a:rPr lang="en-GB" sz="1950" b="1" dirty="0">
                <a:latin typeface="Manrope"/>
              </a:rPr>
              <a:t>Sept 23</a:t>
            </a:r>
            <a:br>
              <a:rPr lang="en-GB" sz="1950" b="1" dirty="0"/>
            </a:br>
            <a:endParaRPr lang="en-GB" sz="1950" b="1">
              <a:latin typeface="Manrope"/>
            </a:endParaRPr>
          </a:p>
        </p:txBody>
      </p:sp>
      <p:graphicFrame>
        <p:nvGraphicFramePr>
          <p:cNvPr id="8" name="Table 7">
            <a:extLst>
              <a:ext uri="{FF2B5EF4-FFF2-40B4-BE49-F238E27FC236}">
                <a16:creationId xmlns:a16="http://schemas.microsoft.com/office/drawing/2014/main" id="{47C96486-4B7E-4C05-9446-3EE67C065C3F}"/>
              </a:ext>
            </a:extLst>
          </p:cNvPr>
          <p:cNvGraphicFramePr>
            <a:graphicFrameLocks/>
          </p:cNvGraphicFramePr>
          <p:nvPr>
            <p:extLst>
              <p:ext uri="{D42A27DB-BD31-4B8C-83A1-F6EECF244321}">
                <p14:modId xmlns:p14="http://schemas.microsoft.com/office/powerpoint/2010/main" val="2120410234"/>
              </p:ext>
            </p:extLst>
          </p:nvPr>
        </p:nvGraphicFramePr>
        <p:xfrm>
          <a:off x="0" y="2321745"/>
          <a:ext cx="9496800" cy="2981748"/>
        </p:xfrm>
        <a:graphic>
          <a:graphicData uri="http://schemas.openxmlformats.org/drawingml/2006/table">
            <a:tbl>
              <a:tblPr firstRow="1" bandRow="1">
                <a:tableStyleId>{7DF18680-E054-41AD-8BC1-D1AEF772440D}</a:tableStyleId>
              </a:tblPr>
              <a:tblGrid>
                <a:gridCol w="9496800">
                  <a:extLst>
                    <a:ext uri="{9D8B030D-6E8A-4147-A177-3AD203B41FA5}">
                      <a16:colId xmlns:a16="http://schemas.microsoft.com/office/drawing/2014/main" val="1667965544"/>
                    </a:ext>
                  </a:extLst>
                </a:gridCol>
              </a:tblGrid>
              <a:tr h="0">
                <a:tc>
                  <a:txBody>
                    <a:bodyPr/>
                    <a:lstStyle/>
                    <a:p>
                      <a:r>
                        <a:rPr lang="en-GB" sz="1100" b="1" i="0" u="none" strike="noStrike" noProof="0" dirty="0">
                          <a:latin typeface="Manrope"/>
                        </a:rPr>
                        <a:t>Economic Expertise</a:t>
                      </a:r>
                      <a:endParaRPr lang="en-GB" sz="1100" dirty="0">
                        <a:latin typeface="Manrope"/>
                      </a:endParaRPr>
                    </a:p>
                  </a:txBody>
                  <a:tcPr marL="90682" marR="90682" marT="45342" marB="45342"/>
                </a:tc>
                <a:extLst>
                  <a:ext uri="{0D108BD9-81ED-4DB2-BD59-A6C34878D82A}">
                    <a16:rowId xmlns:a16="http://schemas.microsoft.com/office/drawing/2014/main" val="2413679081"/>
                  </a:ext>
                </a:extLst>
              </a:tr>
              <a:tr h="0">
                <a:tc>
                  <a:txBody>
                    <a:bodyPr/>
                    <a:lstStyle/>
                    <a:p>
                      <a:pPr marL="0" marR="0" lvl="0" indent="0" algn="l">
                        <a:lnSpc>
                          <a:spcPct val="100000"/>
                        </a:lnSpc>
                        <a:spcBef>
                          <a:spcPts val="0"/>
                        </a:spcBef>
                        <a:spcAft>
                          <a:spcPts val="0"/>
                        </a:spcAft>
                        <a:buNone/>
                      </a:pPr>
                      <a:r>
                        <a:rPr lang="en-GB" sz="1100" kern="1200" noProof="0" dirty="0">
                          <a:solidFill>
                            <a:schemeClr val="dk1"/>
                          </a:solidFill>
                          <a:latin typeface="Manrope"/>
                          <a:ea typeface="+mn-ea"/>
                          <a:cs typeface="+mn-cs"/>
                        </a:rPr>
                        <a:t>Build on momentum achieved to continue raising standards of careers education as evidenced by Gatsby Benchmark progress and support compliance with provider access legislation to help all young people to achieve their best next step. Achieve CEC funded KPI's TBC W/C 17th April </a:t>
                      </a:r>
                      <a:r>
                        <a:rPr lang="en-GB" sz="1100" kern="1200" noProof="0" dirty="0" err="1">
                          <a:solidFill>
                            <a:schemeClr val="dk1"/>
                          </a:solidFill>
                          <a:latin typeface="Manrope"/>
                          <a:ea typeface="+mn-ea"/>
                          <a:cs typeface="+mn-cs"/>
                        </a:rPr>
                        <a:t>eg</a:t>
                      </a:r>
                      <a:r>
                        <a:rPr lang="en-GB" sz="1100" kern="1200" noProof="0" dirty="0">
                          <a:solidFill>
                            <a:schemeClr val="dk1"/>
                          </a:solidFill>
                          <a:latin typeface="Manrope"/>
                          <a:ea typeface="+mn-ea"/>
                          <a:cs typeface="+mn-cs"/>
                        </a:rPr>
                        <a:t>:</a:t>
                      </a:r>
                      <a:endParaRPr lang="en-US" sz="1100" kern="1200" noProof="0" dirty="0">
                        <a:solidFill>
                          <a:schemeClr val="dk1"/>
                        </a:solidFill>
                        <a:latin typeface="Manrope"/>
                        <a:ea typeface="+mn-ea"/>
                        <a:cs typeface="+mn-cs"/>
                      </a:endParaRPr>
                    </a:p>
                    <a:p>
                      <a:pPr marL="171450" marR="0" lvl="0" indent="-171450" algn="l">
                        <a:lnSpc>
                          <a:spcPct val="100000"/>
                        </a:lnSpc>
                        <a:spcBef>
                          <a:spcPts val="0"/>
                        </a:spcBef>
                        <a:spcAft>
                          <a:spcPts val="0"/>
                        </a:spcAft>
                        <a:buClr>
                          <a:srgbClr val="535758"/>
                        </a:buClr>
                        <a:buFont typeface="Arial"/>
                        <a:buChar char="•"/>
                      </a:pPr>
                      <a:r>
                        <a:rPr lang="en-GB" sz="1100" kern="1200" noProof="0" dirty="0">
                          <a:solidFill>
                            <a:schemeClr val="dk1"/>
                          </a:solidFill>
                          <a:latin typeface="Manrope"/>
                          <a:ea typeface="+mn-ea"/>
                          <a:cs typeface="+mn-cs"/>
                        </a:rPr>
                        <a:t>Achieve average of 5 Gatsby Benchmarks</a:t>
                      </a:r>
                      <a:endParaRPr lang="en-US" sz="1100" kern="1200" noProof="0" dirty="0">
                        <a:solidFill>
                          <a:schemeClr val="dk1"/>
                        </a:solidFill>
                        <a:latin typeface="Manrope"/>
                        <a:ea typeface="+mn-ea"/>
                        <a:cs typeface="+mn-cs"/>
                      </a:endParaRPr>
                    </a:p>
                    <a:p>
                      <a:pPr marL="171450" marR="0" lvl="0" indent="-171450" algn="l">
                        <a:lnSpc>
                          <a:spcPct val="100000"/>
                        </a:lnSpc>
                        <a:spcBef>
                          <a:spcPts val="0"/>
                        </a:spcBef>
                        <a:spcAft>
                          <a:spcPts val="0"/>
                        </a:spcAft>
                        <a:buClr>
                          <a:srgbClr val="535758"/>
                        </a:buClr>
                        <a:buFont typeface="Arial"/>
                        <a:buChar char="•"/>
                      </a:pPr>
                      <a:r>
                        <a:rPr lang="en-GB" sz="1100" kern="1200" noProof="0" dirty="0">
                          <a:solidFill>
                            <a:schemeClr val="dk1"/>
                          </a:solidFill>
                          <a:latin typeface="Manrope"/>
                          <a:ea typeface="+mn-ea"/>
                          <a:cs typeface="+mn-cs"/>
                        </a:rPr>
                        <a:t>100% achieving minimum of 3 Gatsby Benchmarks</a:t>
                      </a:r>
                      <a:endParaRPr lang="en-US" sz="1100" kern="1200" noProof="0" dirty="0">
                        <a:solidFill>
                          <a:schemeClr val="dk1"/>
                        </a:solidFill>
                        <a:latin typeface="Manrope"/>
                        <a:ea typeface="+mn-ea"/>
                        <a:cs typeface="+mn-cs"/>
                      </a:endParaRPr>
                    </a:p>
                    <a:p>
                      <a:pPr marL="171450" marR="0" lvl="0" indent="-171450" algn="l">
                        <a:lnSpc>
                          <a:spcPct val="100000"/>
                        </a:lnSpc>
                        <a:spcBef>
                          <a:spcPts val="0"/>
                        </a:spcBef>
                        <a:spcAft>
                          <a:spcPts val="0"/>
                        </a:spcAft>
                        <a:buClr>
                          <a:srgbClr val="535758"/>
                        </a:buClr>
                        <a:buFont typeface="Arial"/>
                        <a:buChar char="•"/>
                      </a:pPr>
                      <a:r>
                        <a:rPr lang="en-GB" sz="1100" kern="1200" noProof="0" dirty="0">
                          <a:solidFill>
                            <a:schemeClr val="dk1"/>
                          </a:solidFill>
                          <a:latin typeface="Manrope"/>
                          <a:ea typeface="+mn-ea"/>
                          <a:cs typeface="+mn-cs"/>
                        </a:rPr>
                        <a:t>80% achieve Gatsby Benchmark 1</a:t>
                      </a:r>
                      <a:endParaRPr lang="en-US" sz="1100" kern="1200" noProof="0" dirty="0">
                        <a:solidFill>
                          <a:schemeClr val="dk1"/>
                        </a:solidFill>
                        <a:latin typeface="Manrope"/>
                        <a:ea typeface="+mn-ea"/>
                        <a:cs typeface="+mn-cs"/>
                      </a:endParaRPr>
                    </a:p>
                    <a:p>
                      <a:pPr marL="171450" marR="0" lvl="0" indent="-171450" algn="l">
                        <a:lnSpc>
                          <a:spcPct val="100000"/>
                        </a:lnSpc>
                        <a:spcBef>
                          <a:spcPts val="0"/>
                        </a:spcBef>
                        <a:spcAft>
                          <a:spcPts val="0"/>
                        </a:spcAft>
                        <a:buClr>
                          <a:srgbClr val="535758"/>
                        </a:buClr>
                        <a:buFont typeface="Arial"/>
                        <a:buChar char="•"/>
                      </a:pPr>
                      <a:r>
                        <a:rPr lang="en-GB" sz="1100" kern="1200" noProof="0" dirty="0">
                          <a:solidFill>
                            <a:schemeClr val="dk1"/>
                          </a:solidFill>
                          <a:latin typeface="Manrope"/>
                          <a:ea typeface="+mn-ea"/>
                          <a:cs typeface="+mn-cs"/>
                        </a:rPr>
                        <a:t>Progress in Gatsby Benchmark 5 and 6</a:t>
                      </a:r>
                      <a:endParaRPr lang="en-GB" sz="1100" kern="1200" dirty="0">
                        <a:solidFill>
                          <a:schemeClr val="dk1"/>
                        </a:solidFill>
                        <a:latin typeface="Manrope"/>
                        <a:ea typeface="+mn-ea"/>
                        <a:cs typeface="+mn-cs"/>
                      </a:endParaRPr>
                    </a:p>
                  </a:txBody>
                  <a:tcPr marL="90682" marR="90682" marT="45342" marB="45342"/>
                </a:tc>
                <a:extLst>
                  <a:ext uri="{0D108BD9-81ED-4DB2-BD59-A6C34878D82A}">
                    <a16:rowId xmlns:a16="http://schemas.microsoft.com/office/drawing/2014/main" val="3776892329"/>
                  </a:ext>
                </a:extLst>
              </a:tr>
              <a:tr h="0">
                <a:tc>
                  <a:txBody>
                    <a:bodyPr/>
                    <a:lstStyle/>
                    <a:p>
                      <a:pPr marL="0" marR="0" lvl="0" indent="0" algn="l" rtl="0" eaLnBrk="1" fontAlgn="auto" latinLnBrk="0" hangingPunct="1">
                        <a:lnSpc>
                          <a:spcPct val="100000"/>
                        </a:lnSpc>
                        <a:spcBef>
                          <a:spcPts val="0"/>
                        </a:spcBef>
                        <a:spcAft>
                          <a:spcPts val="0"/>
                        </a:spcAft>
                        <a:buClrTx/>
                        <a:buSzTx/>
                        <a:buFont typeface="Arial" panose="020B0604020202020204" pitchFamily="34" charset="0"/>
                        <a:buNone/>
                      </a:pPr>
                      <a:r>
                        <a:rPr lang="en-GB" sz="1100" kern="1200" dirty="0">
                          <a:solidFill>
                            <a:schemeClr val="dk1"/>
                          </a:solidFill>
                          <a:latin typeface="Manrope"/>
                        </a:rPr>
                        <a:t>Work in partnership with schools, colleges, employers, Local Authorities, and other key partners, to support priorities around economic growth and school improvement, including a focus on tackling disadvantage through building capacity, facilitating targeted intervention and influencing practice.</a:t>
                      </a:r>
                      <a:endParaRPr lang="en-GB" sz="1100" kern="1200" dirty="0">
                        <a:solidFill>
                          <a:schemeClr val="dk1"/>
                        </a:solidFill>
                        <a:latin typeface="Manrope"/>
                        <a:ea typeface="+mn-ea"/>
                        <a:cs typeface="+mn-cs"/>
                      </a:endParaRPr>
                    </a:p>
                  </a:txBody>
                  <a:tcPr marL="90682" marR="90682" marT="45342" marB="45342"/>
                </a:tc>
                <a:extLst>
                  <a:ext uri="{0D108BD9-81ED-4DB2-BD59-A6C34878D82A}">
                    <a16:rowId xmlns:a16="http://schemas.microsoft.com/office/drawing/2014/main" val="4137579886"/>
                  </a:ext>
                </a:extLst>
              </a:tr>
              <a:tr h="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kern="1200" dirty="0">
                          <a:solidFill>
                            <a:schemeClr val="dk1"/>
                          </a:solidFill>
                          <a:latin typeface="Manrope"/>
                        </a:rPr>
                        <a:t>Support employers to deliver meaningful work experience, take on apprentices, promote vacancies and deliver mock assessment centres, </a:t>
                      </a:r>
                      <a:br>
                        <a:rPr lang="en-GB" sz="1100" kern="1200" dirty="0">
                          <a:solidFill>
                            <a:srgbClr val="535758"/>
                          </a:solidFill>
                          <a:latin typeface="Manrope"/>
                        </a:rPr>
                      </a:br>
                      <a:r>
                        <a:rPr lang="en-GB" sz="1100" kern="1200" dirty="0">
                          <a:solidFill>
                            <a:schemeClr val="dk1"/>
                          </a:solidFill>
                          <a:latin typeface="Manrope"/>
                        </a:rPr>
                        <a:t>so they build an inclusive talent pipeline, which supports economic growth.</a:t>
                      </a:r>
                      <a:endParaRPr lang="en-GB" sz="1100" kern="1200" dirty="0">
                        <a:solidFill>
                          <a:schemeClr val="dk1"/>
                        </a:solidFill>
                        <a:latin typeface="Manrope"/>
                        <a:ea typeface="+mn-ea"/>
                        <a:cs typeface="+mn-cs"/>
                      </a:endParaRPr>
                    </a:p>
                  </a:txBody>
                  <a:tcPr marL="90682" marR="90682" marT="45342" marB="45342"/>
                </a:tc>
                <a:extLst>
                  <a:ext uri="{0D108BD9-81ED-4DB2-BD59-A6C34878D82A}">
                    <a16:rowId xmlns:a16="http://schemas.microsoft.com/office/drawing/2014/main" val="296431339"/>
                  </a:ext>
                </a:extLst>
              </a:tr>
              <a:tr h="0">
                <a:tc>
                  <a:txBody>
                    <a:bodyPr/>
                    <a:lstStyle/>
                    <a:p>
                      <a:pPr marL="0" marR="0" lvl="0" indent="0" algn="l" rtl="0" eaLnBrk="1" fontAlgn="auto" latinLnBrk="0" hangingPunct="1">
                        <a:lnSpc>
                          <a:spcPct val="100000"/>
                        </a:lnSpc>
                        <a:spcBef>
                          <a:spcPts val="0"/>
                        </a:spcBef>
                        <a:spcAft>
                          <a:spcPts val="0"/>
                        </a:spcAft>
                        <a:buClrTx/>
                        <a:buSzTx/>
                        <a:buFont typeface="Arial" panose="020B0604020202020204" pitchFamily="34" charset="0"/>
                        <a:buNone/>
                      </a:pPr>
                      <a:r>
                        <a:rPr lang="en-GB" sz="1100" kern="1200" dirty="0">
                          <a:solidFill>
                            <a:schemeClr val="dk1"/>
                          </a:solidFill>
                          <a:latin typeface="Manrope"/>
                        </a:rPr>
                        <a:t>Work with employers to develop innovative Teacher Encounters to upskill educators about local employer needs and help inform the curriculum.</a:t>
                      </a:r>
                      <a:endParaRPr lang="en-GB" sz="1100" kern="1200" dirty="0">
                        <a:solidFill>
                          <a:schemeClr val="dk1"/>
                        </a:solidFill>
                        <a:latin typeface="Manrope"/>
                        <a:ea typeface="+mn-ea"/>
                        <a:cs typeface="+mn-cs"/>
                      </a:endParaRPr>
                    </a:p>
                  </a:txBody>
                  <a:tcPr marL="90682" marR="90682" marT="45342" marB="45342"/>
                </a:tc>
                <a:extLst>
                  <a:ext uri="{0D108BD9-81ED-4DB2-BD59-A6C34878D82A}">
                    <a16:rowId xmlns:a16="http://schemas.microsoft.com/office/drawing/2014/main" val="3525220969"/>
                  </a:ext>
                </a:extLst>
              </a:tr>
              <a:tr h="0">
                <a:tc>
                  <a:txBody>
                    <a:bodyPr/>
                    <a:lstStyle/>
                    <a:p>
                      <a:pPr marL="0" marR="0" lvl="0" indent="0" algn="l" rtl="0" eaLnBrk="1" fontAlgn="auto" latinLnBrk="0" hangingPunct="1">
                        <a:lnSpc>
                          <a:spcPct val="100000"/>
                        </a:lnSpc>
                        <a:spcBef>
                          <a:spcPts val="0"/>
                        </a:spcBef>
                        <a:spcAft>
                          <a:spcPts val="0"/>
                        </a:spcAft>
                        <a:buClrTx/>
                        <a:buSzTx/>
                        <a:buFont typeface="Arial" panose="020B0604020202020204" pitchFamily="34" charset="0"/>
                        <a:buNone/>
                      </a:pPr>
                      <a:r>
                        <a:rPr lang="en-US" sz="1100" dirty="0">
                          <a:latin typeface="Manrope"/>
                        </a:rPr>
                        <a:t>Work with employers and educators, to amplify technical and vocational routes for young people (e.g. T-Levels, Apprenticeships). </a:t>
                      </a:r>
                    </a:p>
                  </a:txBody>
                  <a:tcPr marL="90682" marR="90682" marT="45342" marB="45342"/>
                </a:tc>
                <a:extLst>
                  <a:ext uri="{0D108BD9-81ED-4DB2-BD59-A6C34878D82A}">
                    <a16:rowId xmlns:a16="http://schemas.microsoft.com/office/drawing/2014/main" val="1965534408"/>
                  </a:ext>
                </a:extLst>
              </a:tr>
              <a:tr h="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dirty="0">
                          <a:latin typeface="Manrope"/>
                        </a:rPr>
                        <a:t>Support LAs and schools/colleges to be compliant with Provider Access Legislation.</a:t>
                      </a:r>
                      <a:endParaRPr lang="en-GB" sz="1100" kern="1200" dirty="0">
                        <a:solidFill>
                          <a:schemeClr val="dk1"/>
                        </a:solidFill>
                        <a:latin typeface="Manrope"/>
                        <a:ea typeface="+mn-ea"/>
                        <a:cs typeface="+mn-cs"/>
                      </a:endParaRPr>
                    </a:p>
                  </a:txBody>
                  <a:tcPr marL="90682" marR="90682" marT="45342" marB="45342"/>
                </a:tc>
                <a:extLst>
                  <a:ext uri="{0D108BD9-81ED-4DB2-BD59-A6C34878D82A}">
                    <a16:rowId xmlns:a16="http://schemas.microsoft.com/office/drawing/2014/main" val="2069467600"/>
                  </a:ext>
                </a:extLst>
              </a:tr>
            </a:tbl>
          </a:graphicData>
        </a:graphic>
      </p:graphicFrame>
      <p:graphicFrame>
        <p:nvGraphicFramePr>
          <p:cNvPr id="14" name="Table 13">
            <a:extLst>
              <a:ext uri="{FF2B5EF4-FFF2-40B4-BE49-F238E27FC236}">
                <a16:creationId xmlns:a16="http://schemas.microsoft.com/office/drawing/2014/main" id="{CFA12683-A3D2-4897-9754-E7898F28B278}"/>
              </a:ext>
            </a:extLst>
          </p:cNvPr>
          <p:cNvGraphicFramePr>
            <a:graphicFrameLocks/>
          </p:cNvGraphicFramePr>
          <p:nvPr>
            <p:extLst>
              <p:ext uri="{D42A27DB-BD31-4B8C-83A1-F6EECF244321}">
                <p14:modId xmlns:p14="http://schemas.microsoft.com/office/powerpoint/2010/main" val="208229339"/>
              </p:ext>
            </p:extLst>
          </p:nvPr>
        </p:nvGraphicFramePr>
        <p:xfrm>
          <a:off x="9134" y="646773"/>
          <a:ext cx="9496800" cy="1667837"/>
        </p:xfrm>
        <a:graphic>
          <a:graphicData uri="http://schemas.openxmlformats.org/drawingml/2006/table">
            <a:tbl>
              <a:tblPr firstRow="1" bandRow="1">
                <a:tableStyleId>{7DF18680-E054-41AD-8BC1-D1AEF772440D}</a:tableStyleId>
              </a:tblPr>
              <a:tblGrid>
                <a:gridCol w="9496800">
                  <a:extLst>
                    <a:ext uri="{9D8B030D-6E8A-4147-A177-3AD203B41FA5}">
                      <a16:colId xmlns:a16="http://schemas.microsoft.com/office/drawing/2014/main" val="1667965544"/>
                    </a:ext>
                  </a:extLst>
                </a:gridCol>
              </a:tblGrid>
              <a:tr h="0">
                <a:tc>
                  <a:txBody>
                    <a:bodyPr/>
                    <a:lstStyle/>
                    <a:p>
                      <a:r>
                        <a:rPr lang="en-GB" sz="1100" b="1" i="0" u="none" strike="noStrike" noProof="0" dirty="0">
                          <a:latin typeface="Manrope"/>
                        </a:rPr>
                        <a:t>Strategic &amp; Thought Leadership</a:t>
                      </a:r>
                      <a:endParaRPr lang="en-GB" sz="1100" dirty="0">
                        <a:latin typeface="Manrope"/>
                      </a:endParaRPr>
                    </a:p>
                  </a:txBody>
                  <a:tcPr marL="90682" marR="90682" marT="45342" marB="45342"/>
                </a:tc>
                <a:extLst>
                  <a:ext uri="{0D108BD9-81ED-4DB2-BD59-A6C34878D82A}">
                    <a16:rowId xmlns:a16="http://schemas.microsoft.com/office/drawing/2014/main" val="2413679081"/>
                  </a:ext>
                </a:extLst>
              </a:tr>
              <a:tr h="299261">
                <a:tc>
                  <a:txBody>
                    <a:bodyPr/>
                    <a:lstStyle/>
                    <a:p>
                      <a:pPr marL="0" indent="0">
                        <a:buFont typeface="Arial" panose="020B0604020202020204" pitchFamily="34" charset="0"/>
                        <a:buNone/>
                      </a:pPr>
                      <a:r>
                        <a:rPr lang="en-GB" sz="1100" kern="1200" dirty="0">
                          <a:solidFill>
                            <a:schemeClr val="dk1"/>
                          </a:solidFill>
                          <a:effectLst/>
                          <a:latin typeface="Manrope"/>
                          <a:ea typeface="+mn-ea"/>
                          <a:cs typeface="+mn-cs"/>
                        </a:rPr>
                        <a:t>Through the Pledge network, influence employer practice utilising the CEC Employer Standards and Cheshire and Warrington Fair Employment Charter, so that they build an inclusive talent pipeline aligned to the LEP vison.</a:t>
                      </a:r>
                    </a:p>
                  </a:txBody>
                  <a:tcPr marL="90682" marR="90682" marT="45342" marB="45342"/>
                </a:tc>
                <a:extLst>
                  <a:ext uri="{0D108BD9-81ED-4DB2-BD59-A6C34878D82A}">
                    <a16:rowId xmlns:a16="http://schemas.microsoft.com/office/drawing/2014/main" val="265807676"/>
                  </a:ext>
                </a:extLst>
              </a:tr>
              <a:tr h="299261">
                <a:tc>
                  <a:txBody>
                    <a:bodyPr/>
                    <a:lstStyle/>
                    <a:p>
                      <a:pPr marL="0" lvl="0" indent="0">
                        <a:buNone/>
                      </a:pPr>
                      <a:r>
                        <a:rPr lang="en-GB" sz="1000" b="0" i="0" u="none" strike="noStrike" kern="1200" noProof="0" dirty="0">
                          <a:solidFill>
                            <a:srgbClr val="535758"/>
                          </a:solidFill>
                          <a:effectLst/>
                        </a:rPr>
                        <a:t>Strategic engagement with headteachers and governors to improve the resourcing and prioritisation of careers.</a:t>
                      </a:r>
                      <a:endParaRPr lang="en-US" dirty="0"/>
                    </a:p>
                  </a:txBody>
                  <a:tcPr marL="90681" marR="90681" marT="45342" marB="45342"/>
                </a:tc>
                <a:extLst>
                  <a:ext uri="{0D108BD9-81ED-4DB2-BD59-A6C34878D82A}">
                    <a16:rowId xmlns:a16="http://schemas.microsoft.com/office/drawing/2014/main" val="3057067014"/>
                  </a:ext>
                </a:extLst>
              </a:tr>
              <a:tr h="202237">
                <a:tc>
                  <a:txBody>
                    <a:bodyPr/>
                    <a:lstStyle/>
                    <a:p>
                      <a:pPr marL="0" marR="0" lvl="0" indent="0" algn="l">
                        <a:lnSpc>
                          <a:spcPct val="100000"/>
                        </a:lnSpc>
                        <a:spcBef>
                          <a:spcPts val="0"/>
                        </a:spcBef>
                        <a:spcAft>
                          <a:spcPts val="0"/>
                        </a:spcAft>
                        <a:buNone/>
                      </a:pPr>
                      <a:r>
                        <a:rPr lang="en-GB" sz="1100" kern="1200" noProof="0" dirty="0">
                          <a:solidFill>
                            <a:schemeClr val="dk1"/>
                          </a:solidFill>
                          <a:effectLst/>
                          <a:latin typeface="Manrope"/>
                          <a:ea typeface="+mn-ea"/>
                          <a:cs typeface="+mn-cs"/>
                        </a:rPr>
                        <a:t>Work with leaders across 84 schools/colleges, to embed careers as a strategic approach that drives improved outcomes for young people</a:t>
                      </a:r>
                      <a:r>
                        <a:rPr lang="en-GB" sz="1100" kern="1200" dirty="0">
                          <a:solidFill>
                            <a:schemeClr val="dk1"/>
                          </a:solidFill>
                          <a:effectLst/>
                          <a:latin typeface="Manrope"/>
                          <a:ea typeface="+mn-ea"/>
                          <a:cs typeface="+mn-cs"/>
                        </a:rPr>
                        <a:t>.</a:t>
                      </a:r>
                    </a:p>
                  </a:txBody>
                  <a:tcPr marL="90682" marR="90682" marT="45342" marB="45342"/>
                </a:tc>
                <a:extLst>
                  <a:ext uri="{0D108BD9-81ED-4DB2-BD59-A6C34878D82A}">
                    <a16:rowId xmlns:a16="http://schemas.microsoft.com/office/drawing/2014/main" val="2235278454"/>
                  </a:ext>
                </a:extLst>
              </a:tr>
              <a:tr h="137765">
                <a:tc>
                  <a:txBody>
                    <a:bodyPr/>
                    <a:lstStyle/>
                    <a:p>
                      <a:pPr marL="0" marR="0" lvl="0" indent="0" algn="l" defTabSz="904598"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dirty="0">
                          <a:latin typeface="Manrope"/>
                        </a:rPr>
                        <a:t>Support careers leaders, curriculum teachers and wider staff community from 84 schools/colleges to share practice and collaborate, in order to build capacity and sustainability, broaden influence and deepen impact.</a:t>
                      </a:r>
                    </a:p>
                  </a:txBody>
                  <a:tcPr marL="90682" marR="90682" marT="45342" marB="45342"/>
                </a:tc>
                <a:extLst>
                  <a:ext uri="{0D108BD9-81ED-4DB2-BD59-A6C34878D82A}">
                    <a16:rowId xmlns:a16="http://schemas.microsoft.com/office/drawing/2014/main" val="3712249039"/>
                  </a:ext>
                </a:extLst>
              </a:tr>
            </a:tbl>
          </a:graphicData>
        </a:graphic>
      </p:graphicFrame>
      <p:sp>
        <p:nvSpPr>
          <p:cNvPr id="12" name="TextBox 11">
            <a:extLst>
              <a:ext uri="{FF2B5EF4-FFF2-40B4-BE49-F238E27FC236}">
                <a16:creationId xmlns:a16="http://schemas.microsoft.com/office/drawing/2014/main" id="{3517C6B6-6A6D-4E78-A93A-53776D486BC0}"/>
              </a:ext>
            </a:extLst>
          </p:cNvPr>
          <p:cNvSpPr txBox="1"/>
          <p:nvPr/>
        </p:nvSpPr>
        <p:spPr>
          <a:xfrm>
            <a:off x="9770964" y="3420269"/>
            <a:ext cx="2289274" cy="1892826"/>
          </a:xfrm>
          <a:prstGeom prst="rect">
            <a:avLst/>
          </a:prstGeom>
          <a:noFill/>
        </p:spPr>
        <p:txBody>
          <a:bodyPr wrap="square" lIns="91440" tIns="45720" rIns="91440" bIns="45720" rtlCol="0" anchor="t">
            <a:spAutoFit/>
          </a:bodyPr>
          <a:lstStyle/>
          <a:p>
            <a:r>
              <a:rPr lang="en-GB" sz="1300" b="1" dirty="0">
                <a:solidFill>
                  <a:schemeClr val="bg1"/>
                </a:solidFill>
                <a:latin typeface="Manrope"/>
              </a:rPr>
              <a:t>Programme</a:t>
            </a:r>
          </a:p>
          <a:p>
            <a:endParaRPr lang="en-GB" sz="1300" b="1">
              <a:solidFill>
                <a:schemeClr val="bg1"/>
              </a:solidFill>
              <a:latin typeface="Manrope" pitchFamily="2" charset="0"/>
            </a:endParaRPr>
          </a:p>
          <a:p>
            <a:r>
              <a:rPr lang="en-GB" sz="1300" i="1" dirty="0">
                <a:solidFill>
                  <a:schemeClr val="bg1"/>
                </a:solidFill>
                <a:latin typeface="Manrope"/>
              </a:rPr>
              <a:t>Subject to further funding being secured: Build on momentum, in line with the Pledge Review and local labour market analysis, to continue to put employers at the heart of inspiring the next generation.</a:t>
            </a:r>
          </a:p>
        </p:txBody>
      </p:sp>
      <p:graphicFrame>
        <p:nvGraphicFramePr>
          <p:cNvPr id="7" name="Table 7">
            <a:extLst>
              <a:ext uri="{FF2B5EF4-FFF2-40B4-BE49-F238E27FC236}">
                <a16:creationId xmlns:a16="http://schemas.microsoft.com/office/drawing/2014/main" id="{DBA95A7B-D2CF-D0D1-F018-F5E6D18AE370}"/>
              </a:ext>
            </a:extLst>
          </p:cNvPr>
          <p:cNvGraphicFramePr>
            <a:graphicFrameLocks/>
          </p:cNvGraphicFramePr>
          <p:nvPr>
            <p:extLst>
              <p:ext uri="{D42A27DB-BD31-4B8C-83A1-F6EECF244321}">
                <p14:modId xmlns:p14="http://schemas.microsoft.com/office/powerpoint/2010/main" val="710800630"/>
              </p:ext>
            </p:extLst>
          </p:nvPr>
        </p:nvGraphicFramePr>
        <p:xfrm>
          <a:off x="18269" y="5273020"/>
          <a:ext cx="9496800" cy="1613172"/>
        </p:xfrm>
        <a:graphic>
          <a:graphicData uri="http://schemas.openxmlformats.org/drawingml/2006/table">
            <a:tbl>
              <a:tblPr firstRow="1" bandRow="1">
                <a:tableStyleId>{7DF18680-E054-41AD-8BC1-D1AEF772440D}</a:tableStyleId>
              </a:tblPr>
              <a:tblGrid>
                <a:gridCol w="9496800">
                  <a:extLst>
                    <a:ext uri="{9D8B030D-6E8A-4147-A177-3AD203B41FA5}">
                      <a16:colId xmlns:a16="http://schemas.microsoft.com/office/drawing/2014/main" val="1667965544"/>
                    </a:ext>
                  </a:extLst>
                </a:gridCol>
              </a:tblGrid>
              <a:tr h="0">
                <a:tc>
                  <a:txBody>
                    <a:bodyPr/>
                    <a:lstStyle/>
                    <a:p>
                      <a:r>
                        <a:rPr lang="en-GB" sz="1100" b="1" i="0" u="none" strike="noStrike" noProof="0" dirty="0">
                          <a:latin typeface="Manrope"/>
                        </a:rPr>
                        <a:t>Delivery Excellence</a:t>
                      </a:r>
                      <a:endParaRPr lang="en-GB" sz="1100" dirty="0">
                        <a:latin typeface="Manrope"/>
                      </a:endParaRPr>
                    </a:p>
                  </a:txBody>
                  <a:tcPr marL="90682" marR="90682" marT="45342" marB="45342"/>
                </a:tc>
                <a:extLst>
                  <a:ext uri="{0D108BD9-81ED-4DB2-BD59-A6C34878D82A}">
                    <a16:rowId xmlns:a16="http://schemas.microsoft.com/office/drawing/2014/main" val="2413679081"/>
                  </a:ext>
                </a:extLst>
              </a:tr>
              <a:tr h="0">
                <a:tc>
                  <a:txBody>
                    <a:bodyPr/>
                    <a:lstStyle/>
                    <a:p>
                      <a:pPr marL="0" lvl="0" indent="0">
                        <a:buFont typeface="Arial" panose="020B0604020202020204" pitchFamily="34" charset="0"/>
                        <a:buNone/>
                      </a:pPr>
                      <a:r>
                        <a:rPr lang="en-US" sz="1100" dirty="0">
                          <a:latin typeface="Manrope"/>
                        </a:rPr>
                        <a:t>Establish a calendar of events based on best practice from 2022/23, in line with future priorities, to put employers at the heart of inspiring young people (influenced by Partner priorities review and funding)</a:t>
                      </a:r>
                    </a:p>
                  </a:txBody>
                  <a:tcPr marL="90682" marR="90682" marT="45342" marB="45342"/>
                </a:tc>
                <a:extLst>
                  <a:ext uri="{0D108BD9-81ED-4DB2-BD59-A6C34878D82A}">
                    <a16:rowId xmlns:a16="http://schemas.microsoft.com/office/drawing/2014/main" val="459195145"/>
                  </a:ext>
                </a:extLst>
              </a:tr>
              <a:tr h="0">
                <a:tc>
                  <a:txBody>
                    <a:bodyPr/>
                    <a:lstStyle/>
                    <a:p>
                      <a:pPr marL="0" marR="0" lvl="0" indent="0" algn="l" rtl="0" eaLnBrk="1" fontAlgn="auto" latinLnBrk="0" hangingPunct="1">
                        <a:lnSpc>
                          <a:spcPct val="100000"/>
                        </a:lnSpc>
                        <a:spcBef>
                          <a:spcPts val="0"/>
                        </a:spcBef>
                        <a:spcAft>
                          <a:spcPts val="0"/>
                        </a:spcAft>
                        <a:buClrTx/>
                        <a:buSzTx/>
                        <a:buFont typeface="Arial" panose="020B0604020202020204" pitchFamily="34" charset="0"/>
                        <a:buNone/>
                      </a:pPr>
                      <a:r>
                        <a:rPr lang="en-US" sz="1100" dirty="0">
                          <a:latin typeface="Manrope"/>
                        </a:rPr>
                        <a:t>Deliver funding related outcomes (TBC based on funding decisions) but likely to include:</a:t>
                      </a:r>
                    </a:p>
                    <a:p>
                      <a:pPr marL="290195" marR="0" lvl="0" indent="-285750" algn="l">
                        <a:lnSpc>
                          <a:spcPct val="100000"/>
                        </a:lnSpc>
                        <a:spcBef>
                          <a:spcPts val="0"/>
                        </a:spcBef>
                        <a:spcAft>
                          <a:spcPts val="0"/>
                        </a:spcAft>
                        <a:buClr>
                          <a:srgbClr val="535758"/>
                        </a:buClr>
                        <a:buFont typeface="Arial,Sans-Serif"/>
                        <a:buChar char="•"/>
                      </a:pPr>
                      <a:r>
                        <a:rPr lang="en-US" sz="1100" b="0" i="0" u="none" strike="noStrike" noProof="0" dirty="0">
                          <a:latin typeface="Manrope"/>
                        </a:rPr>
                        <a:t>CEC: Gatsby benchmark progress and targeted work to address local skills and education priorities </a:t>
                      </a:r>
                      <a:r>
                        <a:rPr lang="en-US" sz="1100" b="0" i="0" u="none" strike="noStrike" noProof="0" dirty="0" err="1">
                          <a:latin typeface="Manrope"/>
                        </a:rPr>
                        <a:t>eg.</a:t>
                      </a:r>
                      <a:r>
                        <a:rPr lang="en-US" sz="1100" b="0" i="0" u="none" strike="noStrike" noProof="0" dirty="0">
                          <a:latin typeface="Manrope"/>
                        </a:rPr>
                        <a:t> NEET prevention</a:t>
                      </a:r>
                    </a:p>
                    <a:p>
                      <a:pPr marL="290195" marR="0" lvl="0" indent="-285750" algn="l">
                        <a:lnSpc>
                          <a:spcPct val="100000"/>
                        </a:lnSpc>
                        <a:spcBef>
                          <a:spcPts val="0"/>
                        </a:spcBef>
                        <a:spcAft>
                          <a:spcPts val="0"/>
                        </a:spcAft>
                        <a:buClr>
                          <a:srgbClr val="535758"/>
                        </a:buClr>
                        <a:buFont typeface="Arial,Sans-Serif"/>
                        <a:buChar char="•"/>
                      </a:pPr>
                      <a:r>
                        <a:rPr lang="en-US" sz="1100" b="0" i="0" u="none" strike="noStrike" noProof="0" dirty="0">
                          <a:latin typeface="Manrope"/>
                        </a:rPr>
                        <a:t>Westminster Foundation: increasing social mobility in Ellesmere Port and Chester</a:t>
                      </a:r>
                    </a:p>
                    <a:p>
                      <a:pPr marL="290195" marR="0" lvl="0" indent="-285750" algn="l">
                        <a:lnSpc>
                          <a:spcPct val="100000"/>
                        </a:lnSpc>
                        <a:spcBef>
                          <a:spcPts val="0"/>
                        </a:spcBef>
                        <a:spcAft>
                          <a:spcPts val="0"/>
                        </a:spcAft>
                        <a:buClr>
                          <a:srgbClr val="535758"/>
                        </a:buClr>
                        <a:buFont typeface="Arial,Sans-Serif"/>
                        <a:buChar char="•"/>
                      </a:pPr>
                      <a:r>
                        <a:rPr lang="en-US" sz="1100" b="0" i="0" u="none" strike="noStrike" noProof="0" dirty="0">
                          <a:latin typeface="Manrope"/>
                        </a:rPr>
                        <a:t>NHS: helping young people to understand the benefits of working in the HSC sector through outreach activity in schools and colleges</a:t>
                      </a:r>
                    </a:p>
                    <a:p>
                      <a:pPr marL="290195" marR="0" lvl="0" indent="-285750" algn="l">
                        <a:lnSpc>
                          <a:spcPct val="100000"/>
                        </a:lnSpc>
                        <a:spcBef>
                          <a:spcPts val="0"/>
                        </a:spcBef>
                        <a:spcAft>
                          <a:spcPts val="0"/>
                        </a:spcAft>
                        <a:buClr>
                          <a:srgbClr val="535758"/>
                        </a:buClr>
                        <a:buFont typeface="Arial,Sans-Serif"/>
                        <a:buChar char="•"/>
                      </a:pPr>
                      <a:r>
                        <a:rPr lang="en-US" sz="1100" b="0" i="0" u="none" strike="noStrike" noProof="0" dirty="0">
                          <a:latin typeface="Manrope"/>
                        </a:rPr>
                        <a:t>Bank of America: helping them achieve their CSR objectives locally through targeted engagement with schools in Chester</a:t>
                      </a:r>
                      <a:endParaRPr lang="en-US" dirty="0">
                        <a:latin typeface="Manrope"/>
                      </a:endParaRPr>
                    </a:p>
                  </a:txBody>
                  <a:tcPr marL="90682" marR="90682" marT="45342" marB="45342"/>
                </a:tc>
                <a:extLst>
                  <a:ext uri="{0D108BD9-81ED-4DB2-BD59-A6C34878D82A}">
                    <a16:rowId xmlns:a16="http://schemas.microsoft.com/office/drawing/2014/main" val="3312786236"/>
                  </a:ext>
                </a:extLst>
              </a:tr>
            </a:tbl>
          </a:graphicData>
        </a:graphic>
      </p:graphicFrame>
    </p:spTree>
    <p:extLst>
      <p:ext uri="{BB962C8B-B14F-4D97-AF65-F5344CB8AC3E}">
        <p14:creationId xmlns:p14="http://schemas.microsoft.com/office/powerpoint/2010/main" val="178357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20D39CF-936A-4C05-9A44-6433E56AC4D9}"/>
              </a:ext>
            </a:extLst>
          </p:cNvPr>
          <p:cNvSpPr>
            <a:spLocks noGrp="1"/>
          </p:cNvSpPr>
          <p:nvPr>
            <p:ph type="ftr" sz="quarter" idx="11"/>
          </p:nvPr>
        </p:nvSpPr>
        <p:spPr/>
        <p:txBody>
          <a:bodyPr/>
          <a:lstStyle/>
          <a:p>
            <a:r>
              <a:rPr lang="en-US"/>
              <a:t>Cheshire and Warrington LEP</a:t>
            </a:r>
          </a:p>
        </p:txBody>
      </p:sp>
      <p:sp>
        <p:nvSpPr>
          <p:cNvPr id="3" name="Slide Number Placeholder 2">
            <a:extLst>
              <a:ext uri="{FF2B5EF4-FFF2-40B4-BE49-F238E27FC236}">
                <a16:creationId xmlns:a16="http://schemas.microsoft.com/office/drawing/2014/main" id="{D5384ECA-6F9D-40AC-BE7F-D48C39DD014B}"/>
              </a:ext>
            </a:extLst>
          </p:cNvPr>
          <p:cNvSpPr>
            <a:spLocks noGrp="1"/>
          </p:cNvSpPr>
          <p:nvPr>
            <p:ph type="sldNum" sz="quarter" idx="12"/>
          </p:nvPr>
        </p:nvSpPr>
        <p:spPr/>
        <p:txBody>
          <a:bodyPr/>
          <a:lstStyle/>
          <a:p>
            <a:fld id="{CDE96CC7-AEFB-B348-AD83-C40F922AD3C5}" type="slidenum">
              <a:rPr lang="en-US" smtClean="0"/>
              <a:pPr/>
              <a:t>12</a:t>
            </a:fld>
            <a:endParaRPr lang="en-US"/>
          </a:p>
        </p:txBody>
      </p:sp>
      <p:sp>
        <p:nvSpPr>
          <p:cNvPr id="4" name="Title 3">
            <a:extLst>
              <a:ext uri="{FF2B5EF4-FFF2-40B4-BE49-F238E27FC236}">
                <a16:creationId xmlns:a16="http://schemas.microsoft.com/office/drawing/2014/main" id="{B49144C5-B8F3-4E33-BAC4-4048C872F8A8}"/>
              </a:ext>
            </a:extLst>
          </p:cNvPr>
          <p:cNvSpPr>
            <a:spLocks noGrp="1"/>
          </p:cNvSpPr>
          <p:nvPr>
            <p:ph type="title"/>
          </p:nvPr>
        </p:nvSpPr>
        <p:spPr/>
        <p:txBody>
          <a:bodyPr>
            <a:normAutofit/>
          </a:bodyPr>
          <a:lstStyle/>
          <a:p>
            <a:r>
              <a:rPr lang="en-GB"/>
              <a:t>Programme &amp; Investment </a:t>
            </a:r>
          </a:p>
        </p:txBody>
      </p:sp>
      <p:sp>
        <p:nvSpPr>
          <p:cNvPr id="14" name="TextBox 13">
            <a:extLst>
              <a:ext uri="{FF2B5EF4-FFF2-40B4-BE49-F238E27FC236}">
                <a16:creationId xmlns:a16="http://schemas.microsoft.com/office/drawing/2014/main" id="{7614857E-22F5-437D-8778-D1CB38FE68CA}"/>
              </a:ext>
            </a:extLst>
          </p:cNvPr>
          <p:cNvSpPr txBox="1"/>
          <p:nvPr/>
        </p:nvSpPr>
        <p:spPr>
          <a:xfrm>
            <a:off x="9751846" y="3361815"/>
            <a:ext cx="2308392" cy="1600438"/>
          </a:xfrm>
          <a:prstGeom prst="rect">
            <a:avLst/>
          </a:prstGeom>
          <a:noFill/>
        </p:spPr>
        <p:txBody>
          <a:bodyPr wrap="square" rtlCol="0">
            <a:spAutoFit/>
          </a:bodyPr>
          <a:lstStyle/>
          <a:p>
            <a:r>
              <a:rPr lang="en-GB" sz="1400" b="1">
                <a:solidFill>
                  <a:schemeClr val="bg1"/>
                </a:solidFill>
                <a:latin typeface="Manrope" pitchFamily="2" charset="0"/>
              </a:rPr>
              <a:t>Programme</a:t>
            </a:r>
          </a:p>
          <a:p>
            <a:endParaRPr lang="en-GB" sz="1400" b="1">
              <a:solidFill>
                <a:schemeClr val="bg1"/>
              </a:solidFill>
              <a:latin typeface="Manrope" pitchFamily="2" charset="0"/>
            </a:endParaRPr>
          </a:p>
          <a:p>
            <a:r>
              <a:rPr lang="en-GB" sz="1400" i="1">
                <a:solidFill>
                  <a:schemeClr val="bg1"/>
                </a:solidFill>
                <a:latin typeface="Manrope" pitchFamily="2" charset="0"/>
              </a:rPr>
              <a:t>Continue to develop and monitor Evergreen and Life Sciences Funds</a:t>
            </a:r>
          </a:p>
          <a:p>
            <a:endParaRPr lang="en-GB" sz="1400" i="1">
              <a:solidFill>
                <a:schemeClr val="bg1"/>
              </a:solidFill>
              <a:latin typeface="Manrope" pitchFamily="2" charset="0"/>
            </a:endParaRPr>
          </a:p>
          <a:p>
            <a:r>
              <a:rPr lang="en-GB" sz="1400" i="1">
                <a:solidFill>
                  <a:schemeClr val="bg1"/>
                </a:solidFill>
                <a:latin typeface="Manrope" pitchFamily="2" charset="0"/>
              </a:rPr>
              <a:t>Develop Skills Bootcamps.</a:t>
            </a:r>
          </a:p>
        </p:txBody>
      </p:sp>
      <p:graphicFrame>
        <p:nvGraphicFramePr>
          <p:cNvPr id="8" name="Table 7">
            <a:extLst>
              <a:ext uri="{FF2B5EF4-FFF2-40B4-BE49-F238E27FC236}">
                <a16:creationId xmlns:a16="http://schemas.microsoft.com/office/drawing/2014/main" id="{34935AD1-AA1E-4B0E-A55F-7621B790EF31}"/>
              </a:ext>
            </a:extLst>
          </p:cNvPr>
          <p:cNvGraphicFramePr>
            <a:graphicFrameLocks/>
          </p:cNvGraphicFramePr>
          <p:nvPr>
            <p:extLst>
              <p:ext uri="{D42A27DB-BD31-4B8C-83A1-F6EECF244321}">
                <p14:modId xmlns:p14="http://schemas.microsoft.com/office/powerpoint/2010/main" val="4012019863"/>
              </p:ext>
            </p:extLst>
          </p:nvPr>
        </p:nvGraphicFramePr>
        <p:xfrm>
          <a:off x="-18269" y="3022891"/>
          <a:ext cx="9496800" cy="3306324"/>
        </p:xfrm>
        <a:graphic>
          <a:graphicData uri="http://schemas.openxmlformats.org/drawingml/2006/table">
            <a:tbl>
              <a:tblPr firstRow="1" bandRow="1">
                <a:tableStyleId>{7DF18680-E054-41AD-8BC1-D1AEF772440D}</a:tableStyleId>
              </a:tblPr>
              <a:tblGrid>
                <a:gridCol w="9496800">
                  <a:extLst>
                    <a:ext uri="{9D8B030D-6E8A-4147-A177-3AD203B41FA5}">
                      <a16:colId xmlns:a16="http://schemas.microsoft.com/office/drawing/2014/main" val="1667965544"/>
                    </a:ext>
                  </a:extLst>
                </a:gridCol>
              </a:tblGrid>
              <a:tr h="0">
                <a:tc>
                  <a:txBody>
                    <a:bodyPr/>
                    <a:lstStyle/>
                    <a:p>
                      <a:r>
                        <a:rPr lang="en-GB" sz="1100" b="1" i="0" u="none" strike="noStrike" noProof="0">
                          <a:latin typeface="Manrope" pitchFamily="2" charset="0"/>
                        </a:rPr>
                        <a:t>Delivery Excellence</a:t>
                      </a:r>
                      <a:endParaRPr lang="en-GB" sz="1100">
                        <a:latin typeface="Manrope" pitchFamily="2" charset="0"/>
                      </a:endParaRPr>
                    </a:p>
                  </a:txBody>
                  <a:tcPr/>
                </a:tc>
                <a:extLst>
                  <a:ext uri="{0D108BD9-81ED-4DB2-BD59-A6C34878D82A}">
                    <a16:rowId xmlns:a16="http://schemas.microsoft.com/office/drawing/2014/main" val="2413679081"/>
                  </a:ext>
                </a:extLst>
              </a:tr>
              <a:tr h="536167">
                <a:tc>
                  <a:txBody>
                    <a:bodyPr/>
                    <a:lstStyle/>
                    <a:p>
                      <a:pPr marL="0" lvl="0" indent="0">
                        <a:buFont typeface="Arial" panose="020B0604020202020204" pitchFamily="34" charset="0"/>
                        <a:buNone/>
                      </a:pPr>
                      <a:r>
                        <a:rPr lang="en-US" sz="1100">
                          <a:latin typeface="Manrope" pitchFamily="2" charset="0"/>
                        </a:rPr>
                        <a:t>Cheshire Science Corridor:</a:t>
                      </a:r>
                    </a:p>
                    <a:p>
                      <a:pPr marL="285750" lvl="0" indent="-285750">
                        <a:buFont typeface="Arial" panose="020B0604020202020204" pitchFamily="34" charset="0"/>
                        <a:buChar char="•"/>
                      </a:pPr>
                      <a:r>
                        <a:rPr lang="en-US" sz="1100">
                          <a:latin typeface="Manrope" pitchFamily="2" charset="0"/>
                        </a:rPr>
                        <a:t>Actively manage the pipeline of investments into the Cheshire Science Corridor Enterprise Zone</a:t>
                      </a:r>
                    </a:p>
                    <a:p>
                      <a:pPr marL="285750" marR="0" lvl="0" indent="-285750" algn="l" defTabSz="90459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latin typeface="Manrope" pitchFamily="2" charset="0"/>
                        </a:rPr>
                        <a:t>Deliver at least 3 new investments in the Cheshire Science Corridor Enterprise Zone</a:t>
                      </a:r>
                    </a:p>
                    <a:p>
                      <a:pPr marL="623749" marR="0" lvl="1" indent="-171450" algn="l" defTabSz="914400" rtl="0" eaLnBrk="1" fontAlgn="auto" latinLnBrk="0" hangingPunct="1">
                        <a:lnSpc>
                          <a:spcPct val="100000"/>
                        </a:lnSpc>
                        <a:spcBef>
                          <a:spcPts val="0"/>
                        </a:spcBef>
                        <a:spcAft>
                          <a:spcPts val="0"/>
                        </a:spcAft>
                        <a:buClrTx/>
                        <a:buSzTx/>
                        <a:buFontTx/>
                        <a:buChar char="-"/>
                        <a:tabLst/>
                        <a:defRPr/>
                      </a:pPr>
                      <a:r>
                        <a:rPr lang="en-US" sz="1100">
                          <a:latin typeface="Manrope" pitchFamily="2" charset="0"/>
                        </a:rPr>
                        <a:t>Birchwood Park, Quadrant Phase 3</a:t>
                      </a:r>
                    </a:p>
                    <a:p>
                      <a:pPr marL="623749" marR="0" lvl="1" indent="-171450" algn="l" defTabSz="914400" rtl="0" eaLnBrk="1" fontAlgn="auto" latinLnBrk="0" hangingPunct="1">
                        <a:lnSpc>
                          <a:spcPct val="100000"/>
                        </a:lnSpc>
                        <a:spcBef>
                          <a:spcPts val="0"/>
                        </a:spcBef>
                        <a:spcAft>
                          <a:spcPts val="0"/>
                        </a:spcAft>
                        <a:buClrTx/>
                        <a:buSzTx/>
                        <a:buFontTx/>
                        <a:buChar char="-"/>
                        <a:tabLst/>
                        <a:defRPr/>
                      </a:pPr>
                      <a:r>
                        <a:rPr lang="en-US" sz="1100">
                          <a:latin typeface="Manrope" pitchFamily="2" charset="0"/>
                        </a:rPr>
                        <a:t>Protos, Enviroo</a:t>
                      </a:r>
                    </a:p>
                    <a:p>
                      <a:pPr marL="623749" marR="0" lvl="1" indent="-171450" algn="l" defTabSz="914400" rtl="0" eaLnBrk="1" fontAlgn="auto" latinLnBrk="0" hangingPunct="1">
                        <a:lnSpc>
                          <a:spcPct val="100000"/>
                        </a:lnSpc>
                        <a:spcBef>
                          <a:spcPts val="0"/>
                        </a:spcBef>
                        <a:spcAft>
                          <a:spcPts val="0"/>
                        </a:spcAft>
                        <a:buClrTx/>
                        <a:buSzTx/>
                        <a:buFontTx/>
                        <a:buChar char="-"/>
                        <a:tabLst/>
                        <a:defRPr/>
                      </a:pPr>
                      <a:r>
                        <a:rPr lang="en-US" sz="1100">
                          <a:latin typeface="Manrope" pitchFamily="2" charset="0"/>
                        </a:rPr>
                        <a:t>Alderley Park Labs</a:t>
                      </a:r>
                    </a:p>
                    <a:p>
                      <a:pPr marL="623749" marR="0" lvl="1" indent="-171450" algn="l" defTabSz="914400" rtl="0" eaLnBrk="1" fontAlgn="auto" latinLnBrk="0" hangingPunct="1">
                        <a:lnSpc>
                          <a:spcPct val="100000"/>
                        </a:lnSpc>
                        <a:spcBef>
                          <a:spcPts val="0"/>
                        </a:spcBef>
                        <a:spcAft>
                          <a:spcPts val="0"/>
                        </a:spcAft>
                        <a:buClrTx/>
                        <a:buSzTx/>
                        <a:buFontTx/>
                        <a:buChar char="-"/>
                        <a:tabLst/>
                        <a:defRPr/>
                      </a:pPr>
                      <a:r>
                        <a:rPr lang="en-US" sz="1100">
                          <a:latin typeface="Manrope" pitchFamily="2" charset="0"/>
                        </a:rPr>
                        <a:t>Protos, Waste to Hydrogen Plant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latin typeface="Manrope" pitchFamily="2" charset="0"/>
                        </a:rPr>
                        <a:t>Continue to support the University of Chester, on their plans to </a:t>
                      </a:r>
                      <a:r>
                        <a:rPr lang="en-US" sz="1100" err="1">
                          <a:latin typeface="Manrope" pitchFamily="2" charset="0"/>
                        </a:rPr>
                        <a:t>maximise</a:t>
                      </a:r>
                      <a:r>
                        <a:rPr lang="en-US" sz="1100">
                          <a:latin typeface="Manrope" pitchFamily="2" charset="0"/>
                        </a:rPr>
                        <a:t> the development and opportunities at Thornton Science Park.</a:t>
                      </a:r>
                    </a:p>
                  </a:txBody>
                  <a:tcPr marL="90682" marR="90682" marT="45342" marB="45342"/>
                </a:tc>
                <a:extLst>
                  <a:ext uri="{0D108BD9-81ED-4DB2-BD59-A6C34878D82A}">
                    <a16:rowId xmlns:a16="http://schemas.microsoft.com/office/drawing/2014/main" val="597583556"/>
                  </a:ext>
                </a:extLst>
              </a:tr>
              <a:tr h="285346">
                <a:tc>
                  <a:txBody>
                    <a:bodyPr/>
                    <a:lstStyle/>
                    <a:p>
                      <a:pPr marL="0" indent="0">
                        <a:buFontTx/>
                        <a:buNone/>
                      </a:pPr>
                      <a:r>
                        <a:rPr lang="en-GB" sz="1100">
                          <a:latin typeface="Manrope" pitchFamily="2" charset="0"/>
                        </a:rPr>
                        <a:t>Deliver Skills Bootcamps:</a:t>
                      </a:r>
                    </a:p>
                    <a:p>
                      <a:pPr marL="285750" indent="-285750">
                        <a:buFont typeface="Arial" panose="020B0604020202020204" pitchFamily="34" charset="0"/>
                        <a:buChar char="•"/>
                      </a:pPr>
                      <a:r>
                        <a:rPr lang="en-GB" sz="1100">
                          <a:latin typeface="Manrope" pitchFamily="2" charset="0"/>
                        </a:rPr>
                        <a:t>Monitor and support Wave 3 outcomes from Skills Bootcamps (started in 2022/23)</a:t>
                      </a:r>
                    </a:p>
                    <a:p>
                      <a:pPr marL="285750" indent="-285750">
                        <a:buFont typeface="Arial" panose="020B0604020202020204" pitchFamily="34" charset="0"/>
                        <a:buChar char="•"/>
                      </a:pPr>
                      <a:r>
                        <a:rPr lang="en-GB" sz="1100">
                          <a:latin typeface="Manrope" pitchFamily="2" charset="0"/>
                        </a:rPr>
                        <a:t>Implement, monitor and support Wave 4 Skills Bootcamps (started in 2023/24)</a:t>
                      </a:r>
                    </a:p>
                    <a:p>
                      <a:pPr marL="285750" indent="-285750">
                        <a:buFont typeface="Arial" panose="020B0604020202020204" pitchFamily="34" charset="0"/>
                        <a:buChar char="•"/>
                      </a:pPr>
                      <a:r>
                        <a:rPr lang="en-GB" sz="1100">
                          <a:latin typeface="Manrope" pitchFamily="2" charset="0"/>
                        </a:rPr>
                        <a:t>Facilitate &amp; support the Skills Bootcamp training providers to be Ofsted ready, by implementing an Ofsted readiness plan </a:t>
                      </a:r>
                    </a:p>
                    <a:p>
                      <a:pPr marL="285750" indent="-285750">
                        <a:buFont typeface="Arial" panose="020B0604020202020204" pitchFamily="34" charset="0"/>
                        <a:buChar char="•"/>
                      </a:pPr>
                      <a:r>
                        <a:rPr lang="en-GB" sz="1100">
                          <a:latin typeface="Manrope" pitchFamily="2" charset="0"/>
                        </a:rPr>
                        <a:t>Implement a pilot Skills Bootcamp programme for the Care Sector</a:t>
                      </a:r>
                    </a:p>
                    <a:p>
                      <a:pPr marL="285750" indent="-285750">
                        <a:buFont typeface="Arial" panose="020B0604020202020204" pitchFamily="34" charset="0"/>
                        <a:buChar char="•"/>
                      </a:pPr>
                      <a:r>
                        <a:rPr lang="en-GB" sz="1100">
                          <a:latin typeface="Manrope" pitchFamily="2" charset="0"/>
                        </a:rPr>
                        <a:t>Prepare Wave 5 (2024/25) proposal for the Department for Education (October)</a:t>
                      </a:r>
                    </a:p>
                  </a:txBody>
                  <a:tcPr/>
                </a:tc>
                <a:extLst>
                  <a:ext uri="{0D108BD9-81ED-4DB2-BD59-A6C34878D82A}">
                    <a16:rowId xmlns:a16="http://schemas.microsoft.com/office/drawing/2014/main" val="3184826282"/>
                  </a:ext>
                </a:extLst>
              </a:tr>
              <a:tr h="0">
                <a:tc>
                  <a:txBody>
                    <a:bodyPr/>
                    <a:lstStyle/>
                    <a:p>
                      <a:pPr marL="0" indent="0">
                        <a:buFontTx/>
                        <a:buNone/>
                      </a:pPr>
                      <a:r>
                        <a:rPr lang="en-GB" sz="1100">
                          <a:latin typeface="Manrope" pitchFamily="2" charset="0"/>
                        </a:rPr>
                        <a:t>Continue to develop risk management approach and risk monitoring</a:t>
                      </a:r>
                    </a:p>
                  </a:txBody>
                  <a:tcPr/>
                </a:tc>
                <a:extLst>
                  <a:ext uri="{0D108BD9-81ED-4DB2-BD59-A6C34878D82A}">
                    <a16:rowId xmlns:a16="http://schemas.microsoft.com/office/drawing/2014/main" val="872692535"/>
                  </a:ext>
                </a:extLst>
              </a:tr>
              <a:tr h="0">
                <a:tc>
                  <a:txBody>
                    <a:bodyPr/>
                    <a:lstStyle/>
                    <a:p>
                      <a:pPr marL="0" indent="0">
                        <a:buFontTx/>
                        <a:buNone/>
                      </a:pPr>
                      <a:r>
                        <a:rPr lang="en-GB" sz="1100">
                          <a:latin typeface="Manrope" pitchFamily="2" charset="0"/>
                        </a:rPr>
                        <a:t>Draft and gain approval for a Business Continuity Plan </a:t>
                      </a:r>
                    </a:p>
                  </a:txBody>
                  <a:tcPr/>
                </a:tc>
                <a:extLst>
                  <a:ext uri="{0D108BD9-81ED-4DB2-BD59-A6C34878D82A}">
                    <a16:rowId xmlns:a16="http://schemas.microsoft.com/office/drawing/2014/main" val="651997802"/>
                  </a:ext>
                </a:extLst>
              </a:tr>
            </a:tbl>
          </a:graphicData>
        </a:graphic>
      </p:graphicFrame>
      <p:graphicFrame>
        <p:nvGraphicFramePr>
          <p:cNvPr id="6" name="Table 5">
            <a:extLst>
              <a:ext uri="{FF2B5EF4-FFF2-40B4-BE49-F238E27FC236}">
                <a16:creationId xmlns:a16="http://schemas.microsoft.com/office/drawing/2014/main" id="{0D7833A8-E990-5188-CD47-99D3A9510227}"/>
              </a:ext>
            </a:extLst>
          </p:cNvPr>
          <p:cNvGraphicFramePr>
            <a:graphicFrameLocks/>
          </p:cNvGraphicFramePr>
          <p:nvPr>
            <p:extLst>
              <p:ext uri="{D42A27DB-BD31-4B8C-83A1-F6EECF244321}">
                <p14:modId xmlns:p14="http://schemas.microsoft.com/office/powerpoint/2010/main" val="3085971631"/>
              </p:ext>
            </p:extLst>
          </p:nvPr>
        </p:nvGraphicFramePr>
        <p:xfrm>
          <a:off x="0" y="1070024"/>
          <a:ext cx="9496800" cy="1950720"/>
        </p:xfrm>
        <a:graphic>
          <a:graphicData uri="http://schemas.openxmlformats.org/drawingml/2006/table">
            <a:tbl>
              <a:tblPr firstRow="1" bandRow="1">
                <a:tableStyleId>{7DF18680-E054-41AD-8BC1-D1AEF772440D}</a:tableStyleId>
              </a:tblPr>
              <a:tblGrid>
                <a:gridCol w="9496800">
                  <a:extLst>
                    <a:ext uri="{9D8B030D-6E8A-4147-A177-3AD203B41FA5}">
                      <a16:colId xmlns:a16="http://schemas.microsoft.com/office/drawing/2014/main" val="1667965544"/>
                    </a:ext>
                  </a:extLst>
                </a:gridCol>
              </a:tblGrid>
              <a:tr h="0">
                <a:tc>
                  <a:txBody>
                    <a:bodyPr/>
                    <a:lstStyle/>
                    <a:p>
                      <a:r>
                        <a:rPr lang="en-GB" sz="1100" b="1" i="0" u="none" strike="noStrike" noProof="0">
                          <a:latin typeface="Manrope" pitchFamily="2" charset="0"/>
                        </a:rPr>
                        <a:t>Strategic &amp; Thought Leadership</a:t>
                      </a:r>
                      <a:endParaRPr lang="en-GB" sz="1100" b="1">
                        <a:latin typeface="Manrope" pitchFamily="2" charset="0"/>
                      </a:endParaRPr>
                    </a:p>
                  </a:txBody>
                  <a:tcPr/>
                </a:tc>
                <a:extLst>
                  <a:ext uri="{0D108BD9-81ED-4DB2-BD59-A6C34878D82A}">
                    <a16:rowId xmlns:a16="http://schemas.microsoft.com/office/drawing/2014/main" val="2413679081"/>
                  </a:ext>
                </a:extLst>
              </a:tr>
              <a:tr h="0">
                <a:tc>
                  <a:txBody>
                    <a:bodyPr/>
                    <a:lstStyle/>
                    <a:p>
                      <a:pPr marL="0" indent="0">
                        <a:buFontTx/>
                        <a:buNone/>
                      </a:pPr>
                      <a:r>
                        <a:rPr lang="en-GB" sz="1100">
                          <a:latin typeface="Manrope" pitchFamily="2" charset="0"/>
                        </a:rPr>
                        <a:t>Cheshire &amp; Warrington Urban Development Fund:</a:t>
                      </a:r>
                    </a:p>
                    <a:p>
                      <a:pPr marL="285750" indent="-285750">
                        <a:buFont typeface="Arial" panose="020B0604020202020204" pitchFamily="34" charset="0"/>
                        <a:buChar char="•"/>
                      </a:pPr>
                      <a:r>
                        <a:rPr lang="en-GB" sz="1100">
                          <a:latin typeface="Manrope" pitchFamily="2" charset="0"/>
                        </a:rPr>
                        <a:t>Facilitate final drawdowns from the ERDF into the Cheshire &amp; Warrington Urban Development Fund (June)</a:t>
                      </a:r>
                    </a:p>
                    <a:p>
                      <a:pPr marL="285750" indent="-285750">
                        <a:buFont typeface="Arial" panose="020B0604020202020204" pitchFamily="34" charset="0"/>
                        <a:buChar char="•"/>
                      </a:pPr>
                      <a:r>
                        <a:rPr lang="en-GB" sz="1100">
                          <a:latin typeface="Manrope" pitchFamily="2" charset="0"/>
                        </a:rPr>
                        <a:t>Complete initial investment period, and continue to monitor delivery of Evergreen / Urban Development Funds (December)</a:t>
                      </a:r>
                    </a:p>
                    <a:p>
                      <a:pPr marL="285750" indent="-285750">
                        <a:buFont typeface="Arial" panose="020B0604020202020204" pitchFamily="34" charset="0"/>
                        <a:buChar char="•"/>
                      </a:pPr>
                      <a:r>
                        <a:rPr lang="en-GB" sz="1100">
                          <a:latin typeface="Manrope" pitchFamily="2" charset="0"/>
                        </a:rPr>
                        <a:t>Prepare for legacy funding requirements from 2024 for the Urban Development Fund</a:t>
                      </a:r>
                    </a:p>
                    <a:p>
                      <a:pPr marL="738049" lvl="1" indent="-285750">
                        <a:buFont typeface="Arial" panose="020B0604020202020204" pitchFamily="34" charset="0"/>
                        <a:buChar char="•"/>
                      </a:pPr>
                      <a:r>
                        <a:rPr lang="en-GB" sz="1100">
                          <a:latin typeface="Manrope" pitchFamily="2" charset="0"/>
                        </a:rPr>
                        <a:t>Proposal for legacy funding (June)</a:t>
                      </a:r>
                    </a:p>
                    <a:p>
                      <a:pPr marL="738049" lvl="1" indent="-285750">
                        <a:buFont typeface="Arial" panose="020B0604020202020204" pitchFamily="34" charset="0"/>
                        <a:buChar char="•"/>
                      </a:pPr>
                      <a:r>
                        <a:rPr lang="en-GB" sz="1100">
                          <a:latin typeface="Manrope" pitchFamily="2" charset="0"/>
                        </a:rPr>
                        <a:t>Update investment strategy and business plan (September)</a:t>
                      </a:r>
                    </a:p>
                  </a:txBody>
                  <a:tcPr/>
                </a:tc>
                <a:extLst>
                  <a:ext uri="{0D108BD9-81ED-4DB2-BD59-A6C34878D82A}">
                    <a16:rowId xmlns:a16="http://schemas.microsoft.com/office/drawing/2014/main" val="2830602622"/>
                  </a:ext>
                </a:extLst>
              </a:tr>
              <a:tr h="0">
                <a:tc>
                  <a:txBody>
                    <a:bodyPr/>
                    <a:lstStyle/>
                    <a:p>
                      <a:pPr marL="0" marR="0" lvl="0" indent="0" algn="l" defTabSz="904598" rtl="0" eaLnBrk="1" fontAlgn="auto" latinLnBrk="0" hangingPunct="1">
                        <a:lnSpc>
                          <a:spcPct val="100000"/>
                        </a:lnSpc>
                        <a:spcBef>
                          <a:spcPts val="0"/>
                        </a:spcBef>
                        <a:spcAft>
                          <a:spcPts val="0"/>
                        </a:spcAft>
                        <a:buClrTx/>
                        <a:buSzTx/>
                        <a:buFontTx/>
                        <a:buNone/>
                        <a:tabLst/>
                        <a:defRPr/>
                      </a:pPr>
                      <a:r>
                        <a:rPr lang="en-GB" sz="1100">
                          <a:latin typeface="Manrope" pitchFamily="2" charset="0"/>
                        </a:rPr>
                        <a:t>Life Science Funds:</a:t>
                      </a:r>
                    </a:p>
                    <a:p>
                      <a:pPr marL="285750" marR="0" lvl="0" indent="-285750" algn="l" defTabSz="90459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a:latin typeface="Manrope" pitchFamily="2" charset="0"/>
                        </a:rPr>
                        <a:t>Support </a:t>
                      </a:r>
                      <a:r>
                        <a:rPr lang="en-GB" sz="1100" err="1">
                          <a:latin typeface="Manrope" pitchFamily="2" charset="0"/>
                        </a:rPr>
                        <a:t>Praetura</a:t>
                      </a:r>
                      <a:r>
                        <a:rPr lang="en-GB" sz="1100">
                          <a:latin typeface="Manrope" pitchFamily="2" charset="0"/>
                        </a:rPr>
                        <a:t> with the expansion of the second Life Sciences Fund, including new investments &amp; exploration of new partners</a:t>
                      </a:r>
                    </a:p>
                    <a:p>
                      <a:pPr marL="285750" marR="0" lvl="0" indent="-285750" algn="l" defTabSz="90459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a:latin typeface="Manrope" pitchFamily="2" charset="0"/>
                        </a:rPr>
                        <a:t>Monitor the first Life Sciences Fund outcomes</a:t>
                      </a:r>
                    </a:p>
                  </a:txBody>
                  <a:tcPr/>
                </a:tc>
                <a:extLst>
                  <a:ext uri="{0D108BD9-81ED-4DB2-BD59-A6C34878D82A}">
                    <a16:rowId xmlns:a16="http://schemas.microsoft.com/office/drawing/2014/main" val="3545374045"/>
                  </a:ext>
                </a:extLst>
              </a:tr>
            </a:tbl>
          </a:graphicData>
        </a:graphic>
      </p:graphicFrame>
    </p:spTree>
    <p:extLst>
      <p:ext uri="{BB962C8B-B14F-4D97-AF65-F5344CB8AC3E}">
        <p14:creationId xmlns:p14="http://schemas.microsoft.com/office/powerpoint/2010/main" val="1559452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9144C5-B8F3-4E33-BAC4-4048C872F8A8}"/>
              </a:ext>
            </a:extLst>
          </p:cNvPr>
          <p:cNvSpPr>
            <a:spLocks noGrp="1"/>
          </p:cNvSpPr>
          <p:nvPr>
            <p:ph type="title"/>
          </p:nvPr>
        </p:nvSpPr>
        <p:spPr/>
        <p:txBody>
          <a:bodyPr>
            <a:normAutofit fontScale="90000"/>
          </a:bodyPr>
          <a:lstStyle/>
          <a:p>
            <a:r>
              <a:rPr lang="en-GB" dirty="0">
                <a:latin typeface="Manrope"/>
              </a:rPr>
              <a:t>Managing LEP transfer and ongoing Governance</a:t>
            </a:r>
            <a:endParaRPr lang="en-GB" dirty="0"/>
          </a:p>
        </p:txBody>
      </p:sp>
      <p:sp>
        <p:nvSpPr>
          <p:cNvPr id="9" name="TextBox 8">
            <a:extLst>
              <a:ext uri="{FF2B5EF4-FFF2-40B4-BE49-F238E27FC236}">
                <a16:creationId xmlns:a16="http://schemas.microsoft.com/office/drawing/2014/main" id="{DA644C47-ACFD-465D-B880-0FDAA3A165C3}"/>
              </a:ext>
            </a:extLst>
          </p:cNvPr>
          <p:cNvSpPr txBox="1"/>
          <p:nvPr/>
        </p:nvSpPr>
        <p:spPr>
          <a:xfrm>
            <a:off x="9748753" y="3356769"/>
            <a:ext cx="2308392" cy="1600438"/>
          </a:xfrm>
          <a:prstGeom prst="rect">
            <a:avLst/>
          </a:prstGeom>
          <a:noFill/>
        </p:spPr>
        <p:txBody>
          <a:bodyPr wrap="square" lIns="91440" tIns="45720" rIns="91440" bIns="45720" rtlCol="0" anchor="t">
            <a:spAutoFit/>
          </a:bodyPr>
          <a:lstStyle/>
          <a:p>
            <a:r>
              <a:rPr lang="en-GB" sz="1400" b="1" dirty="0">
                <a:solidFill>
                  <a:schemeClr val="bg1"/>
                </a:solidFill>
                <a:latin typeface="Manrope"/>
              </a:rPr>
              <a:t>Corporate</a:t>
            </a:r>
          </a:p>
          <a:p>
            <a:endParaRPr lang="en-GB" sz="1400" b="1">
              <a:solidFill>
                <a:schemeClr val="bg1"/>
              </a:solidFill>
              <a:latin typeface="Manrope" pitchFamily="2" charset="0"/>
            </a:endParaRPr>
          </a:p>
          <a:p>
            <a:r>
              <a:rPr lang="en-GB" sz="1400" i="1" dirty="0">
                <a:solidFill>
                  <a:schemeClr val="bg1"/>
                </a:solidFill>
                <a:latin typeface="Manrope"/>
              </a:rPr>
              <a:t>Work with local leaders to facilitate a smooth transfer of the LEP's functions to the LAs by the end of March 2024</a:t>
            </a:r>
          </a:p>
        </p:txBody>
      </p:sp>
      <p:graphicFrame>
        <p:nvGraphicFramePr>
          <p:cNvPr id="7" name="Table 7">
            <a:extLst>
              <a:ext uri="{FF2B5EF4-FFF2-40B4-BE49-F238E27FC236}">
                <a16:creationId xmlns:a16="http://schemas.microsoft.com/office/drawing/2014/main" id="{6A2E842A-040A-4F86-8A2C-5BEF77345899}"/>
              </a:ext>
            </a:extLst>
          </p:cNvPr>
          <p:cNvGraphicFramePr>
            <a:graphicFrameLocks/>
          </p:cNvGraphicFramePr>
          <p:nvPr>
            <p:extLst>
              <p:ext uri="{D42A27DB-BD31-4B8C-83A1-F6EECF244321}">
                <p14:modId xmlns:p14="http://schemas.microsoft.com/office/powerpoint/2010/main" val="2479499070"/>
              </p:ext>
            </p:extLst>
          </p:nvPr>
        </p:nvGraphicFramePr>
        <p:xfrm>
          <a:off x="0" y="1079914"/>
          <a:ext cx="9496800" cy="2727960"/>
        </p:xfrm>
        <a:graphic>
          <a:graphicData uri="http://schemas.openxmlformats.org/drawingml/2006/table">
            <a:tbl>
              <a:tblPr firstRow="1" bandRow="1">
                <a:tableStyleId>{9DCAF9ED-07DC-4A11-8D7F-57B35C25682E}</a:tableStyleId>
              </a:tblPr>
              <a:tblGrid>
                <a:gridCol w="9496800">
                  <a:extLst>
                    <a:ext uri="{9D8B030D-6E8A-4147-A177-3AD203B41FA5}">
                      <a16:colId xmlns:a16="http://schemas.microsoft.com/office/drawing/2014/main" val="1667965544"/>
                    </a:ext>
                  </a:extLst>
                </a:gridCol>
              </a:tblGrid>
              <a:tr h="0">
                <a:tc>
                  <a:txBody>
                    <a:bodyPr/>
                    <a:lstStyle/>
                    <a:p>
                      <a:r>
                        <a:rPr lang="en-GB" sz="1100" dirty="0">
                          <a:latin typeface="Manrope"/>
                        </a:rPr>
                        <a:t>Delivery Excellence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13679081"/>
                  </a:ext>
                </a:extLst>
              </a:tr>
              <a:tr h="367517">
                <a:tc>
                  <a:txBody>
                    <a:bodyPr/>
                    <a:lstStyle/>
                    <a:p>
                      <a:pPr marL="0" marR="0" lvl="0" indent="0" algn="l" rtl="0" eaLnBrk="1" fontAlgn="auto" latinLnBrk="0" hangingPunct="1">
                        <a:lnSpc>
                          <a:spcPct val="100000"/>
                        </a:lnSpc>
                        <a:spcBef>
                          <a:spcPts val="0"/>
                        </a:spcBef>
                        <a:spcAft>
                          <a:spcPts val="0"/>
                        </a:spcAft>
                        <a:buClrTx/>
                        <a:buSzTx/>
                        <a:buFontTx/>
                        <a:buNone/>
                      </a:pPr>
                      <a:r>
                        <a:rPr lang="en-GB" sz="1100" dirty="0">
                          <a:latin typeface="Manrope"/>
                        </a:rPr>
                        <a:t>Continue to facilitate good governance and continue to make decisions swiftly, including supporting local leadership to respond to Government’s consultation for the future of sub-regional economic development and transfer of LEP responsibilities.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49419981"/>
                  </a:ext>
                </a:extLst>
              </a:tr>
              <a:tr h="0">
                <a:tc>
                  <a:txBody>
                    <a:bodyPr/>
                    <a:lstStyle/>
                    <a:p>
                      <a:pPr marL="0" indent="0">
                        <a:buFontTx/>
                        <a:buNone/>
                      </a:pPr>
                      <a:r>
                        <a:rPr lang="en-GB" sz="1100" dirty="0">
                          <a:latin typeface="Manrope"/>
                        </a:rPr>
                        <a:t>Recruitment of MD and Head of Marketing for Marketing Cheshire.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79129197"/>
                  </a:ext>
                </a:extLst>
              </a:tr>
              <a:tr h="185688">
                <a:tc>
                  <a:txBody>
                    <a:bodyPr/>
                    <a:lstStyle/>
                    <a:p>
                      <a:pPr lvl="0">
                        <a:buNone/>
                      </a:pPr>
                      <a:r>
                        <a:rPr lang="en-GB" sz="1100" dirty="0">
                          <a:latin typeface="Manrope"/>
                        </a:rPr>
                        <a:t>Further develop and implement EDI action plan and Social Value reporting </a:t>
                      </a:r>
                      <a:endParaRPr lang="en-GB" sz="1100">
                        <a:latin typeface="Manrope"/>
                      </a:endParaRPr>
                    </a:p>
                    <a:p>
                      <a:pPr marL="171450" lvl="0" indent="-171450">
                        <a:buFont typeface="Arial" panose="020B0604020202020204" pitchFamily="34" charset="0"/>
                        <a:buChar char="•"/>
                      </a:pPr>
                      <a:r>
                        <a:rPr lang="en-GB" sz="1100" dirty="0">
                          <a:latin typeface="Manrope"/>
                        </a:rPr>
                        <a:t>Establish an impact assessment approach and policy for investment / LEP support, that reflect the vision &amp; SIGC recommendations.</a:t>
                      </a:r>
                      <a:endParaRPr lang="en-GB"/>
                    </a:p>
                    <a:p>
                      <a:pPr marL="171450" lvl="0" indent="-171450">
                        <a:buFont typeface="Arial" panose="020B0604020202020204" pitchFamily="34" charset="0"/>
                        <a:buChar char="•"/>
                      </a:pPr>
                      <a:r>
                        <a:rPr lang="en-GB" sz="1100" dirty="0">
                          <a:latin typeface="Manrope"/>
                        </a:rPr>
                        <a:t>Identify key services and projects to trial the new policy.</a:t>
                      </a:r>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95380749"/>
                  </a:ext>
                </a:extLst>
              </a:tr>
              <a:tr h="185688">
                <a:tc>
                  <a:txBody>
                    <a:bodyPr/>
                    <a:lstStyle/>
                    <a:p>
                      <a:pPr marL="0" lvl="0" indent="0">
                        <a:buFontTx/>
                        <a:buNone/>
                      </a:pPr>
                      <a:r>
                        <a:rPr lang="en-GB" sz="1100" dirty="0">
                          <a:latin typeface="Manrope"/>
                        </a:rPr>
                        <a:t>Finalise programme claims ending in 2023 and facilitate all audit requirements:</a:t>
                      </a:r>
                      <a:endParaRPr lang="en-US"/>
                    </a:p>
                    <a:p>
                      <a:pPr marL="171450" lvl="0" indent="-171450">
                        <a:buFont typeface="Arial" panose="020B0604020202020204" pitchFamily="34" charset="0"/>
                        <a:buChar char="•"/>
                      </a:pPr>
                      <a:r>
                        <a:rPr lang="en-GB" sz="1100" dirty="0">
                          <a:latin typeface="Manrope"/>
                        </a:rPr>
                        <a:t>Skills Advisory Panel</a:t>
                      </a:r>
                      <a:endParaRPr lang="en-GB"/>
                    </a:p>
                    <a:p>
                      <a:pPr marL="171450" lvl="0" indent="-171450">
                        <a:buFont typeface="Arial" panose="020B0604020202020204" pitchFamily="34" charset="0"/>
                        <a:buChar char="•"/>
                      </a:pPr>
                      <a:r>
                        <a:rPr lang="en-GB" sz="1100" dirty="0">
                          <a:latin typeface="Manrope"/>
                        </a:rPr>
                        <a:t>Digital Skills Partnership</a:t>
                      </a:r>
                      <a:endParaRPr lang="en-GB"/>
                    </a:p>
                    <a:p>
                      <a:pPr marL="171450" lvl="0" indent="-171450">
                        <a:buFont typeface="Arial" panose="020B0604020202020204" pitchFamily="34" charset="0"/>
                        <a:buChar char="•"/>
                      </a:pPr>
                      <a:r>
                        <a:rPr lang="en-GB" sz="1100" dirty="0">
                          <a:latin typeface="Manrope"/>
                        </a:rPr>
                        <a:t>Pledge</a:t>
                      </a:r>
                      <a:endParaRPr lang="en-GB"/>
                    </a:p>
                    <a:p>
                      <a:pPr marL="171450" lvl="0" indent="-171450">
                        <a:buFont typeface="Arial" panose="020B0604020202020204" pitchFamily="34" charset="0"/>
                        <a:buChar char="•"/>
                      </a:pPr>
                      <a:r>
                        <a:rPr lang="en-GB" sz="1100" dirty="0">
                          <a:latin typeface="Manrope"/>
                        </a:rPr>
                        <a:t>Skills Bootcamps</a:t>
                      </a:r>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25492470"/>
                  </a:ext>
                </a:extLst>
              </a:tr>
              <a:tr h="0">
                <a:tc>
                  <a:txBody>
                    <a:bodyPr/>
                    <a:lstStyle/>
                    <a:p>
                      <a:pPr marL="0" indent="0">
                        <a:buFontTx/>
                        <a:buNone/>
                      </a:pPr>
                      <a:r>
                        <a:rPr lang="en-GB" sz="1100" dirty="0">
                          <a:latin typeface="Manrope"/>
                        </a:rPr>
                        <a:t>Publish Annual Report, Annual Accounts and Hold AGM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40650503"/>
                  </a:ext>
                </a:extLst>
              </a:tr>
            </a:tbl>
          </a:graphicData>
        </a:graphic>
      </p:graphicFrame>
    </p:spTree>
    <p:extLst>
      <p:ext uri="{BB962C8B-B14F-4D97-AF65-F5344CB8AC3E}">
        <p14:creationId xmlns:p14="http://schemas.microsoft.com/office/powerpoint/2010/main" val="1583564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8E8956-1886-76B3-C360-D4F025E184BC}"/>
              </a:ext>
            </a:extLst>
          </p:cNvPr>
          <p:cNvSpPr>
            <a:spLocks noGrp="1"/>
          </p:cNvSpPr>
          <p:nvPr>
            <p:ph type="title"/>
          </p:nvPr>
        </p:nvSpPr>
        <p:spPr/>
        <p:txBody>
          <a:bodyPr>
            <a:normAutofit/>
          </a:bodyPr>
          <a:lstStyle/>
          <a:p>
            <a:r>
              <a:rPr lang="en-GB"/>
              <a:t>Chair’s Foreword</a:t>
            </a:r>
          </a:p>
        </p:txBody>
      </p:sp>
      <p:sp>
        <p:nvSpPr>
          <p:cNvPr id="14" name="Content Placeholder 13">
            <a:extLst>
              <a:ext uri="{FF2B5EF4-FFF2-40B4-BE49-F238E27FC236}">
                <a16:creationId xmlns:a16="http://schemas.microsoft.com/office/drawing/2014/main" id="{6502468A-7C7D-2C8B-27EC-6AC59F0A50CE}"/>
              </a:ext>
            </a:extLst>
          </p:cNvPr>
          <p:cNvSpPr>
            <a:spLocks noGrp="1"/>
          </p:cNvSpPr>
          <p:nvPr>
            <p:ph idx="1"/>
          </p:nvPr>
        </p:nvSpPr>
        <p:spPr>
          <a:xfrm>
            <a:off x="1169988" y="1987828"/>
            <a:ext cx="9720261" cy="3648847"/>
          </a:xfrm>
        </p:spPr>
        <p:txBody>
          <a:bodyPr vert="horz" lIns="0" tIns="45720" rIns="0" bIns="45720" numCol="2" spcCol="360000" rtlCol="0" anchor="t">
            <a:normAutofit/>
          </a:bodyPr>
          <a:lstStyle/>
          <a:p>
            <a:pPr>
              <a:lnSpc>
                <a:spcPct val="100000"/>
              </a:lnSpc>
            </a:pPr>
            <a:r>
              <a:rPr lang="en-US" sz="1400" dirty="0">
                <a:latin typeface="Manrope"/>
              </a:rPr>
              <a:t>The role of the Cheshire &amp; Warrington LEP throughout 2023/2024 will focus on continuing to support our Local Authorities, national Government and businesses to achieve our mission of becoming the </a:t>
            </a:r>
            <a:r>
              <a:rPr lang="en-US" sz="1400" i="1" dirty="0">
                <a:latin typeface="Manrope"/>
              </a:rPr>
              <a:t>“the healthiest, most sustainable, inclusive and growing economy in the UK.”</a:t>
            </a:r>
          </a:p>
          <a:p>
            <a:pPr>
              <a:lnSpc>
                <a:spcPct val="100000"/>
              </a:lnSpc>
            </a:pPr>
            <a:r>
              <a:rPr lang="en-US" sz="1400" i="1" dirty="0">
                <a:solidFill>
                  <a:srgbClr val="FF0000"/>
                </a:solidFill>
                <a:latin typeface="Manrope"/>
              </a:rPr>
              <a:t>Government have stated that there will be significant funding changes for LEPs for 2024/25 with the intention that LEP responsibilities will transfer into Local Authorities and core funding will end. The team and the board will be working over the course of the year to ensure this transfer is undertaken in a collaborative way and continue to work towards meeting our ambitious goals.</a:t>
            </a:r>
          </a:p>
          <a:p>
            <a:pPr>
              <a:lnSpc>
                <a:spcPct val="100000"/>
              </a:lnSpc>
            </a:pPr>
            <a:r>
              <a:rPr lang="en-US" sz="1400" i="1" dirty="0">
                <a:solidFill>
                  <a:srgbClr val="FF0000"/>
                </a:solidFill>
                <a:latin typeface="Manrope"/>
              </a:rPr>
              <a:t>Though there will undoubtedly be challenges to overcome and a change to how we do things the LEP remains committed to delivering the actions and outputs set out in this plan and will continue to ensure the private sector voice is central to everything we do.</a:t>
            </a:r>
          </a:p>
          <a:p>
            <a:pPr>
              <a:lnSpc>
                <a:spcPct val="100000"/>
              </a:lnSpc>
            </a:pPr>
            <a:endParaRPr lang="en-GB" sz="1400" dirty="0">
              <a:solidFill>
                <a:srgbClr val="00B0F0"/>
              </a:solidFill>
              <a:latin typeface="Manrope"/>
            </a:endParaRPr>
          </a:p>
        </p:txBody>
      </p:sp>
    </p:spTree>
    <p:extLst>
      <p:ext uri="{BB962C8B-B14F-4D97-AF65-F5344CB8AC3E}">
        <p14:creationId xmlns:p14="http://schemas.microsoft.com/office/powerpoint/2010/main" val="493806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B7D40F8-A913-478E-84B6-EA4A04EB0546}"/>
              </a:ext>
            </a:extLst>
          </p:cNvPr>
          <p:cNvSpPr>
            <a:spLocks noGrp="1"/>
          </p:cNvSpPr>
          <p:nvPr>
            <p:ph type="ftr" sz="quarter" idx="11"/>
          </p:nvPr>
        </p:nvSpPr>
        <p:spPr>
          <a:xfrm>
            <a:off x="1169988" y="5650208"/>
            <a:ext cx="2713554" cy="172550"/>
          </a:xfrm>
        </p:spPr>
        <p:txBody>
          <a:bodyPr/>
          <a:lstStyle/>
          <a:p>
            <a:r>
              <a:rPr lang="en-US"/>
              <a:t>Cheshire and Warrington LEP</a:t>
            </a:r>
          </a:p>
        </p:txBody>
      </p:sp>
      <p:sp>
        <p:nvSpPr>
          <p:cNvPr id="3" name="Slide Number Placeholder 2">
            <a:extLst>
              <a:ext uri="{FF2B5EF4-FFF2-40B4-BE49-F238E27FC236}">
                <a16:creationId xmlns:a16="http://schemas.microsoft.com/office/drawing/2014/main" id="{7F8BD29C-0080-40DC-B018-8A3DA9B548EA}"/>
              </a:ext>
            </a:extLst>
          </p:cNvPr>
          <p:cNvSpPr>
            <a:spLocks noGrp="1"/>
          </p:cNvSpPr>
          <p:nvPr>
            <p:ph type="sldNum" sz="quarter" idx="12"/>
          </p:nvPr>
        </p:nvSpPr>
        <p:spPr>
          <a:xfrm>
            <a:off x="1169988" y="5460055"/>
            <a:ext cx="2713554" cy="172550"/>
          </a:xfrm>
        </p:spPr>
        <p:txBody>
          <a:bodyPr/>
          <a:lstStyle/>
          <a:p>
            <a:fld id="{CDE96CC7-AEFB-B348-AD83-C40F922AD3C5}" type="slidenum">
              <a:rPr lang="en-US" smtClean="0"/>
              <a:pPr/>
              <a:t>2</a:t>
            </a:fld>
            <a:endParaRPr lang="en-US"/>
          </a:p>
        </p:txBody>
      </p:sp>
      <p:sp>
        <p:nvSpPr>
          <p:cNvPr id="12" name="Rectangle 11">
            <a:extLst>
              <a:ext uri="{FF2B5EF4-FFF2-40B4-BE49-F238E27FC236}">
                <a16:creationId xmlns:a16="http://schemas.microsoft.com/office/drawing/2014/main" id="{5EF7D321-A27D-6280-7BEE-558B4F57310F}"/>
              </a:ext>
            </a:extLst>
          </p:cNvPr>
          <p:cNvSpPr/>
          <p:nvPr/>
        </p:nvSpPr>
        <p:spPr>
          <a:xfrm>
            <a:off x="353660" y="1118730"/>
            <a:ext cx="2713554" cy="158688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endParaRPr lang="en-GB" sz="1100" b="1">
              <a:solidFill>
                <a:schemeClr val="bg2"/>
              </a:solidFill>
              <a:latin typeface="Manrope"/>
              <a:cs typeface="Arial"/>
            </a:endParaRPr>
          </a:p>
          <a:p>
            <a:r>
              <a:rPr lang="en-GB" sz="1100" b="1">
                <a:solidFill>
                  <a:schemeClr val="bg2"/>
                </a:solidFill>
                <a:latin typeface="Manrope"/>
                <a:cs typeface="Arial"/>
              </a:rPr>
              <a:t>Economic Strategy</a:t>
            </a:r>
          </a:p>
          <a:p>
            <a:endParaRPr lang="en-GB" sz="1100" b="1">
              <a:solidFill>
                <a:schemeClr val="bg2"/>
              </a:solidFill>
              <a:latin typeface="Manrope" pitchFamily="2" charset="0"/>
              <a:ea typeface="+mn-lt"/>
              <a:cs typeface="+mn-lt"/>
            </a:endParaRPr>
          </a:p>
          <a:p>
            <a:r>
              <a:rPr lang="en-GB" sz="1100">
                <a:solidFill>
                  <a:srgbClr val="FEFFFE"/>
                </a:solidFill>
                <a:latin typeface="Manrope"/>
              </a:rPr>
              <a:t>Ensuring a robust Sustainable &amp; Inclusive Economic Plan for the Sub-Region.</a:t>
            </a:r>
            <a:endParaRPr lang="en-GB" sz="1100">
              <a:latin typeface="Manrope"/>
            </a:endParaRPr>
          </a:p>
          <a:p>
            <a:endParaRPr lang="en-GB" sz="1100" b="1">
              <a:solidFill>
                <a:schemeClr val="bg2"/>
              </a:solidFill>
              <a:latin typeface="Manrope" pitchFamily="2" charset="0"/>
              <a:cs typeface="Arial"/>
            </a:endParaRPr>
          </a:p>
        </p:txBody>
      </p:sp>
      <p:sp>
        <p:nvSpPr>
          <p:cNvPr id="13" name="Rectangle 12">
            <a:extLst>
              <a:ext uri="{FF2B5EF4-FFF2-40B4-BE49-F238E27FC236}">
                <a16:creationId xmlns:a16="http://schemas.microsoft.com/office/drawing/2014/main" id="{FE155162-DCA1-CA4C-F868-F2181B2FB5D8}"/>
              </a:ext>
            </a:extLst>
          </p:cNvPr>
          <p:cNvSpPr/>
          <p:nvPr/>
        </p:nvSpPr>
        <p:spPr>
          <a:xfrm>
            <a:off x="6174070" y="1118730"/>
            <a:ext cx="2713554" cy="158688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1100" b="1">
              <a:latin typeface="Manrope" pitchFamily="2" charset="0"/>
            </a:endParaRPr>
          </a:p>
          <a:p>
            <a:r>
              <a:rPr lang="en-GB" sz="1100" b="1">
                <a:latin typeface="Manrope" pitchFamily="2" charset="0"/>
              </a:rPr>
              <a:t>Business Growth</a:t>
            </a:r>
          </a:p>
          <a:p>
            <a:endParaRPr lang="en-GB" sz="1100">
              <a:latin typeface="Manrope" pitchFamily="2" charset="0"/>
            </a:endParaRPr>
          </a:p>
          <a:p>
            <a:r>
              <a:rPr lang="en-GB" sz="1100">
                <a:latin typeface="Manrope" pitchFamily="2" charset="0"/>
              </a:rPr>
              <a:t>Focus on growth, innovation &amp; intelligence</a:t>
            </a:r>
          </a:p>
        </p:txBody>
      </p:sp>
      <p:sp>
        <p:nvSpPr>
          <p:cNvPr id="16" name="Rectangle 15">
            <a:extLst>
              <a:ext uri="{FF2B5EF4-FFF2-40B4-BE49-F238E27FC236}">
                <a16:creationId xmlns:a16="http://schemas.microsoft.com/office/drawing/2014/main" id="{9ADD19AE-CCE1-7E32-239C-8BCD37A862B8}"/>
              </a:ext>
            </a:extLst>
          </p:cNvPr>
          <p:cNvSpPr/>
          <p:nvPr/>
        </p:nvSpPr>
        <p:spPr>
          <a:xfrm>
            <a:off x="4730491" y="2811077"/>
            <a:ext cx="2713554" cy="158688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1100" b="1">
              <a:latin typeface="Manrope" pitchFamily="2" charset="0"/>
            </a:endParaRPr>
          </a:p>
          <a:p>
            <a:r>
              <a:rPr lang="en-GB" sz="1100" b="1">
                <a:latin typeface="Manrope" pitchFamily="2" charset="0"/>
              </a:rPr>
              <a:t>Digital Connectivity</a:t>
            </a:r>
          </a:p>
          <a:p>
            <a:endParaRPr lang="en-GB" sz="1100">
              <a:latin typeface="Manrope" pitchFamily="2" charset="0"/>
            </a:endParaRPr>
          </a:p>
          <a:p>
            <a:r>
              <a:rPr lang="en-GB" sz="1100">
                <a:solidFill>
                  <a:schemeClr val="bg1"/>
                </a:solidFill>
                <a:latin typeface="Manrope" pitchFamily="2" charset="0"/>
              </a:rPr>
              <a:t>Beginning to address the barriers to connectivity; Infrastructure (Supply), Skills, Capability, Affordability (Demand)</a:t>
            </a:r>
          </a:p>
        </p:txBody>
      </p:sp>
      <p:sp>
        <p:nvSpPr>
          <p:cNvPr id="17" name="Rectangle 16">
            <a:extLst>
              <a:ext uri="{FF2B5EF4-FFF2-40B4-BE49-F238E27FC236}">
                <a16:creationId xmlns:a16="http://schemas.microsoft.com/office/drawing/2014/main" id="{63089F37-24C7-8A82-0218-53897F41B24A}"/>
              </a:ext>
            </a:extLst>
          </p:cNvPr>
          <p:cNvSpPr/>
          <p:nvPr/>
        </p:nvSpPr>
        <p:spPr>
          <a:xfrm>
            <a:off x="262407" y="4503424"/>
            <a:ext cx="2713554" cy="15868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1100" b="1">
              <a:solidFill>
                <a:schemeClr val="bg1"/>
              </a:solidFill>
              <a:latin typeface="Manrope" pitchFamily="2" charset="0"/>
            </a:endParaRPr>
          </a:p>
          <a:p>
            <a:r>
              <a:rPr lang="en-GB" sz="1100" b="1">
                <a:solidFill>
                  <a:schemeClr val="bg1"/>
                </a:solidFill>
                <a:latin typeface="Manrope" pitchFamily="2" charset="0"/>
              </a:rPr>
              <a:t>Marketing Cheshire</a:t>
            </a:r>
          </a:p>
          <a:p>
            <a:endParaRPr lang="en-GB" sz="1100">
              <a:solidFill>
                <a:schemeClr val="bg1"/>
              </a:solidFill>
              <a:latin typeface="Manrope" pitchFamily="2" charset="0"/>
            </a:endParaRPr>
          </a:p>
          <a:p>
            <a:r>
              <a:rPr lang="en-GB" sz="1100">
                <a:solidFill>
                  <a:schemeClr val="bg1"/>
                </a:solidFill>
                <a:latin typeface="Manrope" pitchFamily="2" charset="0"/>
              </a:rPr>
              <a:t>Focus is maintaining delivery and achieving progress, while recruiting a new Managing Director.  </a:t>
            </a:r>
          </a:p>
        </p:txBody>
      </p:sp>
      <p:sp>
        <p:nvSpPr>
          <p:cNvPr id="19" name="Rectangle 18">
            <a:extLst>
              <a:ext uri="{FF2B5EF4-FFF2-40B4-BE49-F238E27FC236}">
                <a16:creationId xmlns:a16="http://schemas.microsoft.com/office/drawing/2014/main" id="{259E7F58-64ED-E120-3C1C-4C38B96B18D4}"/>
              </a:ext>
            </a:extLst>
          </p:cNvPr>
          <p:cNvSpPr/>
          <p:nvPr/>
        </p:nvSpPr>
        <p:spPr>
          <a:xfrm>
            <a:off x="7645147" y="2811077"/>
            <a:ext cx="2713554" cy="158688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GB" sz="1100" b="1">
                <a:solidFill>
                  <a:schemeClr val="bg1"/>
                </a:solidFill>
                <a:latin typeface="Manrope"/>
                <a:ea typeface="+mn-lt"/>
                <a:cs typeface="+mn-lt"/>
              </a:rPr>
              <a:t>Employers' Skills , Education &amp; Employment</a:t>
            </a:r>
          </a:p>
          <a:p>
            <a:endParaRPr lang="en-GB" sz="1100" b="1">
              <a:solidFill>
                <a:schemeClr val="bg1"/>
              </a:solidFill>
              <a:latin typeface="Manrope"/>
              <a:ea typeface="+mn-lt"/>
              <a:cs typeface="+mn-lt"/>
            </a:endParaRPr>
          </a:p>
          <a:p>
            <a:pPr marL="180975" indent="-180975">
              <a:buFont typeface="Arial"/>
              <a:buChar char="•"/>
            </a:pPr>
            <a:r>
              <a:rPr lang="en-GB" sz="1100">
                <a:solidFill>
                  <a:schemeClr val="bg1"/>
                </a:solidFill>
                <a:latin typeface="Manrope"/>
              </a:rPr>
              <a:t>Reduce attainment gaps of disadvantaged young people</a:t>
            </a:r>
            <a:endParaRPr lang="en-GB" sz="1400">
              <a:solidFill>
                <a:schemeClr val="bg1"/>
              </a:solidFill>
              <a:latin typeface="Arial" panose="020B0604020202020204"/>
              <a:cs typeface="Arial" panose="020B0604020202020204"/>
            </a:endParaRPr>
          </a:p>
          <a:p>
            <a:pPr marL="180975" indent="-180975">
              <a:buFont typeface="Arial"/>
              <a:buChar char="•"/>
            </a:pPr>
            <a:r>
              <a:rPr lang="en-GB" sz="1100">
                <a:solidFill>
                  <a:schemeClr val="bg1"/>
                </a:solidFill>
                <a:latin typeface="Manrope"/>
              </a:rPr>
              <a:t>Reduce number of long-term unemployed/ economically inactive</a:t>
            </a:r>
          </a:p>
          <a:p>
            <a:pPr marL="180975" indent="-180975">
              <a:buFont typeface="Arial"/>
              <a:buChar char="•"/>
            </a:pPr>
            <a:r>
              <a:rPr lang="en-GB" sz="1100">
                <a:solidFill>
                  <a:schemeClr val="bg1"/>
                </a:solidFill>
                <a:latin typeface="Manrope"/>
              </a:rPr>
              <a:t>Increase number of people with higher level technical skills </a:t>
            </a:r>
          </a:p>
        </p:txBody>
      </p:sp>
      <p:sp>
        <p:nvSpPr>
          <p:cNvPr id="20" name="Rectangle 19">
            <a:extLst>
              <a:ext uri="{FF2B5EF4-FFF2-40B4-BE49-F238E27FC236}">
                <a16:creationId xmlns:a16="http://schemas.microsoft.com/office/drawing/2014/main" id="{03846346-4E15-E93D-3051-9183740869B4}"/>
              </a:ext>
            </a:extLst>
          </p:cNvPr>
          <p:cNvSpPr/>
          <p:nvPr/>
        </p:nvSpPr>
        <p:spPr>
          <a:xfrm>
            <a:off x="9084275" y="4503424"/>
            <a:ext cx="2713554" cy="15868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endParaRPr lang="en-GB" sz="1100" b="1">
              <a:solidFill>
                <a:schemeClr val="bg1"/>
              </a:solidFill>
              <a:latin typeface="Manrope" pitchFamily="2" charset="0"/>
            </a:endParaRPr>
          </a:p>
          <a:p>
            <a:r>
              <a:rPr lang="en-GB" sz="1100" b="1" dirty="0">
                <a:solidFill>
                  <a:schemeClr val="bg1"/>
                </a:solidFill>
                <a:latin typeface="Manrope"/>
              </a:rPr>
              <a:t>Corporate</a:t>
            </a:r>
          </a:p>
          <a:p>
            <a:endParaRPr lang="en-GB" sz="1100" b="1">
              <a:solidFill>
                <a:schemeClr val="bg1"/>
              </a:solidFill>
              <a:latin typeface="Manrope" pitchFamily="2" charset="0"/>
            </a:endParaRPr>
          </a:p>
          <a:p>
            <a:r>
              <a:rPr lang="en-GB" sz="1100" dirty="0">
                <a:solidFill>
                  <a:schemeClr val="bg1"/>
                </a:solidFill>
                <a:latin typeface="Manrope"/>
              </a:rPr>
              <a:t>Facilitating a smooth and successful transfer for the LEP's functions to the local authorities</a:t>
            </a:r>
          </a:p>
        </p:txBody>
      </p:sp>
      <p:sp>
        <p:nvSpPr>
          <p:cNvPr id="22" name="Rectangle 21">
            <a:extLst>
              <a:ext uri="{FF2B5EF4-FFF2-40B4-BE49-F238E27FC236}">
                <a16:creationId xmlns:a16="http://schemas.microsoft.com/office/drawing/2014/main" id="{72EF8EDD-0403-FE01-DB15-840BA234D877}"/>
              </a:ext>
            </a:extLst>
          </p:cNvPr>
          <p:cNvSpPr/>
          <p:nvPr/>
        </p:nvSpPr>
        <p:spPr>
          <a:xfrm>
            <a:off x="3263865" y="1118730"/>
            <a:ext cx="2713554" cy="158688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endParaRPr lang="en-GB" sz="1100" b="1">
              <a:solidFill>
                <a:srgbClr val="F5F6F5"/>
              </a:solidFill>
              <a:latin typeface="Manrope"/>
              <a:cs typeface="Arial"/>
            </a:endParaRPr>
          </a:p>
          <a:p>
            <a:r>
              <a:rPr lang="en-GB" sz="1100" b="1">
                <a:solidFill>
                  <a:srgbClr val="F5F6F5"/>
                </a:solidFill>
                <a:latin typeface="Manrope"/>
                <a:cs typeface="Arial"/>
              </a:rPr>
              <a:t>Net Zero</a:t>
            </a:r>
            <a:endParaRPr lang="en-GB" sz="1750">
              <a:cs typeface="Arial"/>
            </a:endParaRPr>
          </a:p>
          <a:p>
            <a:endParaRPr lang="en-GB" sz="1100" b="1">
              <a:solidFill>
                <a:srgbClr val="F5F6F5"/>
              </a:solidFill>
              <a:latin typeface="Manrope"/>
              <a:ea typeface="+mn-lt"/>
              <a:cs typeface="+mn-lt"/>
            </a:endParaRPr>
          </a:p>
          <a:p>
            <a:r>
              <a:rPr lang="en-GB" sz="1100">
                <a:solidFill>
                  <a:srgbClr val="FEFFFE"/>
                </a:solidFill>
                <a:latin typeface="Manrope"/>
                <a:ea typeface="+mn-lt"/>
                <a:cs typeface="+mn-lt"/>
              </a:rPr>
              <a:t>To maximise the economic opportunity of decarbonisation for Cheshire and Warrington. </a:t>
            </a:r>
            <a:endParaRPr lang="en-GB" sz="1100">
              <a:latin typeface="Manrope"/>
            </a:endParaRPr>
          </a:p>
          <a:p>
            <a:endParaRPr lang="en-GB" sz="1100" b="1">
              <a:solidFill>
                <a:srgbClr val="F5F6F5"/>
              </a:solidFill>
              <a:latin typeface="Manrope" pitchFamily="2" charset="0"/>
              <a:cs typeface="Arial"/>
            </a:endParaRPr>
          </a:p>
          <a:p>
            <a:endParaRPr lang="en-GB" sz="1100" b="1">
              <a:solidFill>
                <a:srgbClr val="F5F6F5"/>
              </a:solidFill>
              <a:latin typeface="Manrope" pitchFamily="2" charset="0"/>
              <a:cs typeface="Arial"/>
            </a:endParaRPr>
          </a:p>
          <a:p>
            <a:endParaRPr lang="en-GB" sz="1100" b="1">
              <a:solidFill>
                <a:srgbClr val="F5F6F5"/>
              </a:solidFill>
              <a:latin typeface="Manrope" pitchFamily="2" charset="0"/>
              <a:cs typeface="Arial"/>
            </a:endParaRPr>
          </a:p>
          <a:p>
            <a:endParaRPr lang="en-GB" sz="1100" b="1">
              <a:solidFill>
                <a:srgbClr val="F5F6F5"/>
              </a:solidFill>
              <a:latin typeface="Manrope" pitchFamily="2" charset="0"/>
              <a:cs typeface="Arial"/>
            </a:endParaRPr>
          </a:p>
        </p:txBody>
      </p:sp>
      <p:sp>
        <p:nvSpPr>
          <p:cNvPr id="23" name="Rectangle 22">
            <a:extLst>
              <a:ext uri="{FF2B5EF4-FFF2-40B4-BE49-F238E27FC236}">
                <a16:creationId xmlns:a16="http://schemas.microsoft.com/office/drawing/2014/main" id="{AD8893C8-9585-6E5E-E373-AB86FEA4EA3D}"/>
              </a:ext>
            </a:extLst>
          </p:cNvPr>
          <p:cNvSpPr/>
          <p:nvPr/>
        </p:nvSpPr>
        <p:spPr>
          <a:xfrm>
            <a:off x="1815835" y="2811077"/>
            <a:ext cx="2713554" cy="158688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1100" b="1">
              <a:latin typeface="Manrope" pitchFamily="2" charset="0"/>
            </a:endParaRPr>
          </a:p>
          <a:p>
            <a:r>
              <a:rPr lang="en-GB" sz="1100" b="1">
                <a:latin typeface="Manrope" pitchFamily="2" charset="0"/>
              </a:rPr>
              <a:t>Local Transport  </a:t>
            </a:r>
            <a:endParaRPr lang="en-GB" sz="1100" b="1" i="1">
              <a:solidFill>
                <a:schemeClr val="bg1"/>
              </a:solidFill>
              <a:latin typeface="Manrope"/>
            </a:endParaRPr>
          </a:p>
          <a:p>
            <a:endParaRPr lang="en-GB" sz="1100" b="1" i="1">
              <a:solidFill>
                <a:schemeClr val="bg1"/>
              </a:solidFill>
              <a:latin typeface="Manrope"/>
            </a:endParaRPr>
          </a:p>
          <a:p>
            <a:r>
              <a:rPr lang="en-GB" sz="1100">
                <a:solidFill>
                  <a:schemeClr val="bg1"/>
                </a:solidFill>
                <a:latin typeface="Manrope"/>
              </a:rPr>
              <a:t>Influence the development of integrated transport systems, such that they support delivery of the priorities and outcomes of the Sustainable and Inclusive Economic Plan</a:t>
            </a:r>
            <a:endParaRPr lang="en-GB" sz="1100">
              <a:solidFill>
                <a:schemeClr val="bg1"/>
              </a:solidFill>
              <a:latin typeface="Manrope" pitchFamily="2" charset="0"/>
            </a:endParaRPr>
          </a:p>
          <a:p>
            <a:endParaRPr lang="en-GB" sz="1100" b="1">
              <a:latin typeface="Manrope" pitchFamily="2" charset="0"/>
            </a:endParaRPr>
          </a:p>
          <a:p>
            <a:pPr algn="ctr"/>
            <a:endParaRPr lang="en-GB" sz="1100">
              <a:latin typeface="Manrope" pitchFamily="2" charset="0"/>
            </a:endParaRPr>
          </a:p>
          <a:p>
            <a:endParaRPr lang="en-GB" sz="1100">
              <a:latin typeface="Manrope" pitchFamily="2" charset="0"/>
            </a:endParaRPr>
          </a:p>
        </p:txBody>
      </p:sp>
      <p:sp>
        <p:nvSpPr>
          <p:cNvPr id="24" name="Rectangle 23">
            <a:extLst>
              <a:ext uri="{FF2B5EF4-FFF2-40B4-BE49-F238E27FC236}">
                <a16:creationId xmlns:a16="http://schemas.microsoft.com/office/drawing/2014/main" id="{0998EB34-1AB9-3F0B-B336-35B76604AF9B}"/>
              </a:ext>
            </a:extLst>
          </p:cNvPr>
          <p:cNvSpPr/>
          <p:nvPr/>
        </p:nvSpPr>
        <p:spPr>
          <a:xfrm>
            <a:off x="9084275" y="1118730"/>
            <a:ext cx="2713554" cy="158688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endParaRPr lang="en-GB" sz="1100" b="1">
              <a:solidFill>
                <a:schemeClr val="bg1"/>
              </a:solidFill>
              <a:latin typeface="Manrope" pitchFamily="2" charset="0"/>
            </a:endParaRPr>
          </a:p>
          <a:p>
            <a:r>
              <a:rPr lang="en-GB" sz="1100" b="1">
                <a:solidFill>
                  <a:schemeClr val="bg1"/>
                </a:solidFill>
                <a:latin typeface="Manrope" pitchFamily="2" charset="0"/>
              </a:rPr>
              <a:t>Growth Corridors</a:t>
            </a:r>
          </a:p>
          <a:p>
            <a:endParaRPr lang="en-GB" sz="1100">
              <a:solidFill>
                <a:schemeClr val="bg1"/>
              </a:solidFill>
              <a:latin typeface="Manrope" pitchFamily="2" charset="0"/>
            </a:endParaRPr>
          </a:p>
          <a:p>
            <a:r>
              <a:rPr lang="en-GB" sz="1100">
                <a:solidFill>
                  <a:schemeClr val="bg1"/>
                </a:solidFill>
                <a:latin typeface="Manrope" pitchFamily="2" charset="0"/>
              </a:rPr>
              <a:t>To maximise economic growth by facilitating investment, unlocking  and accelerating development in the Science Corridor and from HS2. </a:t>
            </a:r>
            <a:endParaRPr lang="en-US" sz="1100">
              <a:solidFill>
                <a:schemeClr val="bg1"/>
              </a:solidFill>
              <a:latin typeface="Manrope" pitchFamily="2" charset="0"/>
              <a:cs typeface="Arial" panose="020B0604020202020204"/>
            </a:endParaRPr>
          </a:p>
        </p:txBody>
      </p:sp>
      <p:sp>
        <p:nvSpPr>
          <p:cNvPr id="25" name="Rectangle 24">
            <a:extLst>
              <a:ext uri="{FF2B5EF4-FFF2-40B4-BE49-F238E27FC236}">
                <a16:creationId xmlns:a16="http://schemas.microsoft.com/office/drawing/2014/main" id="{7517C9E9-901A-8612-5710-7B087B0CA139}"/>
              </a:ext>
            </a:extLst>
          </p:cNvPr>
          <p:cNvSpPr/>
          <p:nvPr/>
        </p:nvSpPr>
        <p:spPr>
          <a:xfrm>
            <a:off x="6174070" y="4504357"/>
            <a:ext cx="2713554" cy="1586881"/>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endParaRPr lang="en-GB" sz="1100" b="1">
              <a:solidFill>
                <a:schemeClr val="bg1"/>
              </a:solidFill>
              <a:latin typeface="Manrope" pitchFamily="2" charset="0"/>
            </a:endParaRPr>
          </a:p>
          <a:p>
            <a:r>
              <a:rPr lang="en-GB" sz="1100" b="1">
                <a:solidFill>
                  <a:schemeClr val="bg1"/>
                </a:solidFill>
                <a:latin typeface="Manrope" pitchFamily="2" charset="0"/>
              </a:rPr>
              <a:t>Programme</a:t>
            </a:r>
          </a:p>
          <a:p>
            <a:endParaRPr lang="en-GB" sz="1100" b="1">
              <a:solidFill>
                <a:schemeClr val="bg1"/>
              </a:solidFill>
              <a:latin typeface="Manrope" pitchFamily="2" charset="0"/>
            </a:endParaRPr>
          </a:p>
          <a:p>
            <a:r>
              <a:rPr lang="en-GB" sz="1100">
                <a:solidFill>
                  <a:schemeClr val="bg1"/>
                </a:solidFill>
                <a:latin typeface="Manrope" pitchFamily="2" charset="0"/>
              </a:rPr>
              <a:t>Continue to develop and monitor Evergreen and Life Sciences Funds</a:t>
            </a:r>
          </a:p>
          <a:p>
            <a:endParaRPr lang="en-GB" sz="1100">
              <a:solidFill>
                <a:schemeClr val="bg1"/>
              </a:solidFill>
              <a:latin typeface="Manrope" pitchFamily="2" charset="0"/>
            </a:endParaRPr>
          </a:p>
          <a:p>
            <a:r>
              <a:rPr lang="en-GB" sz="1100">
                <a:solidFill>
                  <a:schemeClr val="bg1"/>
                </a:solidFill>
                <a:latin typeface="Manrope" pitchFamily="2" charset="0"/>
              </a:rPr>
              <a:t>Develop Skills Bootcamps.</a:t>
            </a:r>
          </a:p>
          <a:p>
            <a:endParaRPr lang="en-GB" sz="1100">
              <a:solidFill>
                <a:schemeClr val="bg1"/>
              </a:solidFill>
              <a:latin typeface="Manrope" pitchFamily="2" charset="0"/>
            </a:endParaRPr>
          </a:p>
        </p:txBody>
      </p:sp>
      <p:sp>
        <p:nvSpPr>
          <p:cNvPr id="5" name="Rectangle 4">
            <a:extLst>
              <a:ext uri="{FF2B5EF4-FFF2-40B4-BE49-F238E27FC236}">
                <a16:creationId xmlns:a16="http://schemas.microsoft.com/office/drawing/2014/main" id="{52DFB18B-69FB-C380-88B4-A74D00ACD266}"/>
              </a:ext>
            </a:extLst>
          </p:cNvPr>
          <p:cNvSpPr/>
          <p:nvPr/>
        </p:nvSpPr>
        <p:spPr>
          <a:xfrm>
            <a:off x="3172612" y="4501185"/>
            <a:ext cx="2713554" cy="1586881"/>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endParaRPr lang="en-GB" sz="1100" b="1">
              <a:latin typeface="Manrope" pitchFamily="2" charset="0"/>
              <a:cs typeface="Arial"/>
            </a:endParaRPr>
          </a:p>
          <a:p>
            <a:r>
              <a:rPr lang="en-GB" sz="1100" b="1">
                <a:latin typeface="Manrope" pitchFamily="2" charset="0"/>
                <a:cs typeface="Arial"/>
              </a:rPr>
              <a:t>The Pledge</a:t>
            </a:r>
          </a:p>
          <a:p>
            <a:endParaRPr lang="en-GB" sz="1100" b="1">
              <a:latin typeface="Manrope" pitchFamily="2" charset="0"/>
              <a:cs typeface="Arial"/>
            </a:endParaRPr>
          </a:p>
          <a:p>
            <a:r>
              <a:rPr lang="en-GB" sz="1100">
                <a:solidFill>
                  <a:schemeClr val="bg1"/>
                </a:solidFill>
                <a:latin typeface="Manrope"/>
              </a:rPr>
              <a:t>Secure funding to build</a:t>
            </a:r>
            <a:r>
              <a:rPr lang="en-GB" sz="1100">
                <a:solidFill>
                  <a:schemeClr val="bg1"/>
                </a:solidFill>
                <a:latin typeface="Manrope"/>
                <a:ea typeface="+mn-lt"/>
                <a:cs typeface="+mn-lt"/>
              </a:rPr>
              <a:t> on momentum, in line with the mandate from the Pledge Review and local labour market analysis, and  puts employers at the heart of inspiring the next generation.</a:t>
            </a:r>
            <a:endParaRPr lang="en-GB" sz="1100">
              <a:solidFill>
                <a:schemeClr val="bg1"/>
              </a:solidFill>
              <a:latin typeface="Manrope"/>
            </a:endParaRPr>
          </a:p>
        </p:txBody>
      </p:sp>
      <p:sp>
        <p:nvSpPr>
          <p:cNvPr id="8" name="Title 5">
            <a:extLst>
              <a:ext uri="{FF2B5EF4-FFF2-40B4-BE49-F238E27FC236}">
                <a16:creationId xmlns:a16="http://schemas.microsoft.com/office/drawing/2014/main" id="{EAFD939C-0E35-F58C-27F7-BD1FFAA16272}"/>
              </a:ext>
            </a:extLst>
          </p:cNvPr>
          <p:cNvSpPr txBox="1">
            <a:spLocks/>
          </p:cNvSpPr>
          <p:nvPr/>
        </p:nvSpPr>
        <p:spPr>
          <a:xfrm>
            <a:off x="785330" y="336001"/>
            <a:ext cx="6057921" cy="560940"/>
          </a:xfrm>
          <a:prstGeom prst="rect">
            <a:avLst/>
          </a:prstGeom>
        </p:spPr>
        <p:txBody>
          <a:bodyPr vert="horz" lIns="0" tIns="45720" rIns="0" bIns="45720" rtlCol="0" anchor="ctr">
            <a:normAutofit/>
          </a:bodyPr>
          <a:lstStyle>
            <a:lvl1pPr algn="l" defTabSz="904598" rtl="0" eaLnBrk="1" latinLnBrk="0" hangingPunct="1">
              <a:lnSpc>
                <a:spcPct val="90000"/>
              </a:lnSpc>
              <a:spcBef>
                <a:spcPct val="0"/>
              </a:spcBef>
              <a:buNone/>
              <a:defRPr sz="2000" b="0" i="0" kern="1200">
                <a:solidFill>
                  <a:srgbClr val="545859"/>
                </a:solidFill>
                <a:latin typeface="Manrope" pitchFamily="2" charset="0"/>
                <a:ea typeface="+mj-ea"/>
                <a:cs typeface="+mj-cs"/>
              </a:defRPr>
            </a:lvl1pPr>
          </a:lstStyle>
          <a:p>
            <a:r>
              <a:rPr lang="en-GB"/>
              <a:t>Summary of The LEP’s Key Objectives for 2023/2024</a:t>
            </a:r>
          </a:p>
        </p:txBody>
      </p:sp>
    </p:spTree>
    <p:extLst>
      <p:ext uri="{BB962C8B-B14F-4D97-AF65-F5344CB8AC3E}">
        <p14:creationId xmlns:p14="http://schemas.microsoft.com/office/powerpoint/2010/main" val="2135985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9144C5-B8F3-4E33-BAC4-4048C872F8A8}"/>
              </a:ext>
            </a:extLst>
          </p:cNvPr>
          <p:cNvSpPr>
            <a:spLocks noGrp="1"/>
          </p:cNvSpPr>
          <p:nvPr>
            <p:ph type="title"/>
          </p:nvPr>
        </p:nvSpPr>
        <p:spPr/>
        <p:txBody>
          <a:bodyPr>
            <a:normAutofit/>
          </a:bodyPr>
          <a:lstStyle/>
          <a:p>
            <a:r>
              <a:rPr lang="en-GB"/>
              <a:t>Economic Strategy</a:t>
            </a:r>
          </a:p>
        </p:txBody>
      </p:sp>
      <p:sp>
        <p:nvSpPr>
          <p:cNvPr id="7" name="TextBox 6">
            <a:extLst>
              <a:ext uri="{FF2B5EF4-FFF2-40B4-BE49-F238E27FC236}">
                <a16:creationId xmlns:a16="http://schemas.microsoft.com/office/drawing/2014/main" id="{26D6D7F6-2311-CA1B-81D8-2CB79D92F1D6}"/>
              </a:ext>
            </a:extLst>
          </p:cNvPr>
          <p:cNvSpPr txBox="1"/>
          <p:nvPr/>
        </p:nvSpPr>
        <p:spPr>
          <a:xfrm>
            <a:off x="9770964" y="3356769"/>
            <a:ext cx="2289274" cy="1338828"/>
          </a:xfrm>
          <a:prstGeom prst="rect">
            <a:avLst/>
          </a:prstGeom>
          <a:noFill/>
        </p:spPr>
        <p:txBody>
          <a:bodyPr wrap="square" lIns="91440" tIns="45720" rIns="91440" bIns="45720" rtlCol="0" anchor="t">
            <a:spAutoFit/>
          </a:bodyPr>
          <a:lstStyle/>
          <a:p>
            <a:pPr defTabSz="899566"/>
            <a:r>
              <a:rPr lang="en-GB" sz="1350" b="1">
                <a:solidFill>
                  <a:schemeClr val="bg1"/>
                </a:solidFill>
                <a:latin typeface="Manrope"/>
                <a:ea typeface="+mn-lt"/>
                <a:cs typeface="+mn-lt"/>
              </a:rPr>
              <a:t>Policy &amp; Planning</a:t>
            </a:r>
            <a:endParaRPr lang="en-GB" sz="1350" i="1">
              <a:solidFill>
                <a:schemeClr val="bg1"/>
              </a:solidFill>
              <a:latin typeface="Manrope"/>
              <a:ea typeface="+mn-lt"/>
              <a:cs typeface="+mn-lt"/>
            </a:endParaRPr>
          </a:p>
          <a:p>
            <a:pPr defTabSz="899566"/>
            <a:endParaRPr lang="en-GB" sz="1350" b="1">
              <a:solidFill>
                <a:srgbClr val="FEFFFE"/>
              </a:solidFill>
              <a:latin typeface="Manrope" pitchFamily="2" charset="0"/>
            </a:endParaRPr>
          </a:p>
          <a:p>
            <a:pPr defTabSz="899566"/>
            <a:r>
              <a:rPr lang="en-GB" sz="1350" i="1">
                <a:solidFill>
                  <a:srgbClr val="FEFFFE"/>
                </a:solidFill>
                <a:latin typeface="Manrope"/>
              </a:rPr>
              <a:t>Ensuring a robust Sustainable &amp; Inclusive Economic Plan for the Sub-Region.</a:t>
            </a:r>
          </a:p>
        </p:txBody>
      </p:sp>
      <p:graphicFrame>
        <p:nvGraphicFramePr>
          <p:cNvPr id="10" name="Table 9">
            <a:extLst>
              <a:ext uri="{FF2B5EF4-FFF2-40B4-BE49-F238E27FC236}">
                <a16:creationId xmlns:a16="http://schemas.microsoft.com/office/drawing/2014/main" id="{3B0BD288-18C0-7197-353A-E00E21E26AE0}"/>
              </a:ext>
            </a:extLst>
          </p:cNvPr>
          <p:cNvGraphicFramePr>
            <a:graphicFrameLocks/>
          </p:cNvGraphicFramePr>
          <p:nvPr>
            <p:extLst>
              <p:ext uri="{D42A27DB-BD31-4B8C-83A1-F6EECF244321}">
                <p14:modId xmlns:p14="http://schemas.microsoft.com/office/powerpoint/2010/main" val="2846130870"/>
              </p:ext>
            </p:extLst>
          </p:nvPr>
        </p:nvGraphicFramePr>
        <p:xfrm>
          <a:off x="-32228" y="3688737"/>
          <a:ext cx="9496800" cy="1522488"/>
        </p:xfrm>
        <a:graphic>
          <a:graphicData uri="http://schemas.openxmlformats.org/drawingml/2006/table">
            <a:tbl>
              <a:tblPr firstRow="1" bandRow="1">
                <a:tableStyleId>{00A15C55-8517-42AA-B614-E9B94910E393}</a:tableStyleId>
              </a:tblPr>
              <a:tblGrid>
                <a:gridCol w="9496800">
                  <a:extLst>
                    <a:ext uri="{9D8B030D-6E8A-4147-A177-3AD203B41FA5}">
                      <a16:colId xmlns:a16="http://schemas.microsoft.com/office/drawing/2014/main" val="1667965544"/>
                    </a:ext>
                  </a:extLst>
                </a:gridCol>
              </a:tblGrid>
              <a:tr h="0">
                <a:tc>
                  <a:txBody>
                    <a:bodyPr/>
                    <a:lstStyle/>
                    <a:p>
                      <a:r>
                        <a:rPr lang="en-GB" sz="1100" dirty="0">
                          <a:latin typeface="Manrope"/>
                        </a:rPr>
                        <a:t>Economic Expertise</a:t>
                      </a:r>
                      <a:endParaRPr lang="en-GB" sz="1100" dirty="0">
                        <a:latin typeface="Manrope" pitchFamily="2" charset="0"/>
                      </a:endParaRPr>
                    </a:p>
                  </a:txBody>
                  <a:tcPr marL="90682" marR="90682" marT="45342" marB="45342"/>
                </a:tc>
                <a:extLst>
                  <a:ext uri="{0D108BD9-81ED-4DB2-BD59-A6C34878D82A}">
                    <a16:rowId xmlns:a16="http://schemas.microsoft.com/office/drawing/2014/main" val="2413679081"/>
                  </a:ext>
                </a:extLst>
              </a:tr>
              <a:tr h="380922">
                <a:tc>
                  <a:txBody>
                    <a:bodyPr/>
                    <a:lstStyle/>
                    <a:p>
                      <a:r>
                        <a:rPr lang="en-GB" sz="1100" dirty="0">
                          <a:latin typeface="Manrope"/>
                        </a:rPr>
                        <a:t>Support the local authority Leaders’ priorities and subregional activity, including:</a:t>
                      </a:r>
                    </a:p>
                    <a:p>
                      <a:pPr marL="171450" marR="0" lvl="0" indent="-171450" algn="l" defTabSz="897155" rtl="0" eaLnBrk="1" fontAlgn="auto" latinLnBrk="0" hangingPunct="1">
                        <a:lnSpc>
                          <a:spcPct val="100000"/>
                        </a:lnSpc>
                        <a:spcBef>
                          <a:spcPts val="0"/>
                        </a:spcBef>
                        <a:spcAft>
                          <a:spcPts val="0"/>
                        </a:spcAft>
                        <a:buClrTx/>
                        <a:buSzTx/>
                        <a:buFontTx/>
                        <a:buChar char="-"/>
                        <a:tabLst/>
                        <a:defRPr/>
                      </a:pPr>
                      <a:r>
                        <a:rPr lang="en-GB" sz="1100" dirty="0">
                          <a:latin typeface="Manrope"/>
                        </a:rPr>
                        <a:t>Development and consultation on a C&amp;W Fair Employment Charter</a:t>
                      </a:r>
                    </a:p>
                    <a:p>
                      <a:pPr marL="171450" marR="0" lvl="0" indent="-171450" algn="l" rtl="0" eaLnBrk="1" fontAlgn="auto" latinLnBrk="0" hangingPunct="1">
                        <a:lnSpc>
                          <a:spcPct val="100000"/>
                        </a:lnSpc>
                        <a:spcBef>
                          <a:spcPts val="0"/>
                        </a:spcBef>
                        <a:spcAft>
                          <a:spcPts val="0"/>
                        </a:spcAft>
                        <a:buClrTx/>
                        <a:buSzTx/>
                        <a:buFontTx/>
                        <a:buChar char="-"/>
                      </a:pPr>
                      <a:r>
                        <a:rPr lang="en-GB" sz="1100" dirty="0">
                          <a:latin typeface="Manrope"/>
                        </a:rPr>
                        <a:t>Sustainable and Inclusive Growth Commission (SIGC)</a:t>
                      </a:r>
                    </a:p>
                    <a:p>
                      <a:pPr marL="623570" marR="0" lvl="1" indent="-171450" algn="l" rtl="0" eaLnBrk="1" fontAlgn="auto" latinLnBrk="0" hangingPunct="1">
                        <a:lnSpc>
                          <a:spcPct val="100000"/>
                        </a:lnSpc>
                        <a:spcBef>
                          <a:spcPts val="0"/>
                        </a:spcBef>
                        <a:spcAft>
                          <a:spcPts val="0"/>
                        </a:spcAft>
                        <a:buClrTx/>
                        <a:buSzTx/>
                        <a:buFontTx/>
                        <a:buChar char="-"/>
                      </a:pPr>
                      <a:r>
                        <a:rPr lang="en-GB" sz="1100" dirty="0">
                          <a:latin typeface="Manrope"/>
                        </a:rPr>
                        <a:t>Finalise and gain approval for the delivery plan, including implementation of governance arrangements</a:t>
                      </a:r>
                    </a:p>
                    <a:p>
                      <a:pPr marL="623570" marR="0" lvl="1" indent="-171450" algn="l" defTabSz="897155" rtl="0" eaLnBrk="1" fontAlgn="auto" latinLnBrk="0" hangingPunct="1">
                        <a:lnSpc>
                          <a:spcPct val="100000"/>
                        </a:lnSpc>
                        <a:spcBef>
                          <a:spcPts val="0"/>
                        </a:spcBef>
                        <a:spcAft>
                          <a:spcPts val="0"/>
                        </a:spcAft>
                        <a:buClrTx/>
                        <a:buSzTx/>
                        <a:buFontTx/>
                        <a:buChar char="-"/>
                        <a:tabLst/>
                        <a:defRPr/>
                      </a:pPr>
                      <a:r>
                        <a:rPr lang="en-GB" sz="1100" dirty="0">
                          <a:latin typeface="Manrope"/>
                        </a:rPr>
                        <a:t>Begin delivery and move into the monitoring phase</a:t>
                      </a:r>
                    </a:p>
                    <a:p>
                      <a:pPr marL="623570" marR="0" lvl="1" indent="-171450" algn="l">
                        <a:lnSpc>
                          <a:spcPct val="100000"/>
                        </a:lnSpc>
                        <a:spcBef>
                          <a:spcPts val="0"/>
                        </a:spcBef>
                        <a:spcAft>
                          <a:spcPts val="0"/>
                        </a:spcAft>
                        <a:buClrTx/>
                        <a:buSzTx/>
                        <a:buFontTx/>
                        <a:buChar char="-"/>
                      </a:pPr>
                      <a:r>
                        <a:rPr lang="en-GB" sz="1100" dirty="0">
                          <a:latin typeface="Manrope"/>
                        </a:rPr>
                        <a:t>Continue promotion of SIGC key messages </a:t>
                      </a:r>
                    </a:p>
                    <a:p>
                      <a:pPr marL="171450" marR="0" lvl="0" indent="-171450" algn="l" defTabSz="897155" rtl="0" eaLnBrk="1" fontAlgn="auto" latinLnBrk="0" hangingPunct="1">
                        <a:lnSpc>
                          <a:spcPct val="100000"/>
                        </a:lnSpc>
                        <a:spcBef>
                          <a:spcPts val="0"/>
                        </a:spcBef>
                        <a:spcAft>
                          <a:spcPts val="0"/>
                        </a:spcAft>
                        <a:buClrTx/>
                        <a:buSzTx/>
                        <a:buFontTx/>
                        <a:buChar char="-"/>
                        <a:tabLst/>
                        <a:defRPr/>
                      </a:pPr>
                      <a:r>
                        <a:rPr lang="en-GB" sz="1100" dirty="0">
                          <a:latin typeface="Manrope"/>
                        </a:rPr>
                        <a:t>Exploring advantages of alternative organisational arrangements for the delivery of these priorities</a:t>
                      </a:r>
                    </a:p>
                  </a:txBody>
                  <a:tcPr marL="90682" marR="90682" marT="45342" marB="45342"/>
                </a:tc>
                <a:extLst>
                  <a:ext uri="{0D108BD9-81ED-4DB2-BD59-A6C34878D82A}">
                    <a16:rowId xmlns:a16="http://schemas.microsoft.com/office/drawing/2014/main" val="459195145"/>
                  </a:ext>
                </a:extLst>
              </a:tr>
            </a:tbl>
          </a:graphicData>
        </a:graphic>
      </p:graphicFrame>
      <p:graphicFrame>
        <p:nvGraphicFramePr>
          <p:cNvPr id="14" name="Table 13">
            <a:extLst>
              <a:ext uri="{FF2B5EF4-FFF2-40B4-BE49-F238E27FC236}">
                <a16:creationId xmlns:a16="http://schemas.microsoft.com/office/drawing/2014/main" id="{B8A181E5-363A-80F8-91B7-912E3544B468}"/>
              </a:ext>
            </a:extLst>
          </p:cNvPr>
          <p:cNvGraphicFramePr>
            <a:graphicFrameLocks/>
          </p:cNvGraphicFramePr>
          <p:nvPr>
            <p:extLst>
              <p:ext uri="{D42A27DB-BD31-4B8C-83A1-F6EECF244321}">
                <p14:modId xmlns:p14="http://schemas.microsoft.com/office/powerpoint/2010/main" val="1122965560"/>
              </p:ext>
            </p:extLst>
          </p:nvPr>
        </p:nvGraphicFramePr>
        <p:xfrm>
          <a:off x="-47594" y="5177758"/>
          <a:ext cx="9496800" cy="942612"/>
        </p:xfrm>
        <a:graphic>
          <a:graphicData uri="http://schemas.openxmlformats.org/drawingml/2006/table">
            <a:tbl>
              <a:tblPr firstRow="1" bandRow="1">
                <a:tableStyleId>{00A15C55-8517-42AA-B614-E9B94910E393}</a:tableStyleId>
              </a:tblPr>
              <a:tblGrid>
                <a:gridCol w="9496800">
                  <a:extLst>
                    <a:ext uri="{9D8B030D-6E8A-4147-A177-3AD203B41FA5}">
                      <a16:colId xmlns:a16="http://schemas.microsoft.com/office/drawing/2014/main" val="1667965544"/>
                    </a:ext>
                  </a:extLst>
                </a:gridCol>
              </a:tblGrid>
              <a:tr h="0">
                <a:tc>
                  <a:txBody>
                    <a:bodyPr/>
                    <a:lstStyle/>
                    <a:p>
                      <a:r>
                        <a:rPr lang="en-GB" sz="1100">
                          <a:latin typeface="Manrope"/>
                        </a:rPr>
                        <a:t>Delivery Excellence</a:t>
                      </a:r>
                      <a:endParaRPr lang="en-GB" sz="1100">
                        <a:latin typeface="Manrope" pitchFamily="2" charset="0"/>
                      </a:endParaRPr>
                    </a:p>
                  </a:txBody>
                  <a:tcPr marL="90682" marR="90682" marT="45342" marB="45342"/>
                </a:tc>
                <a:extLst>
                  <a:ext uri="{0D108BD9-81ED-4DB2-BD59-A6C34878D82A}">
                    <a16:rowId xmlns:a16="http://schemas.microsoft.com/office/drawing/2014/main" val="2413679081"/>
                  </a:ext>
                </a:extLst>
              </a:tr>
              <a:tr h="0">
                <a:tc>
                  <a:txBody>
                    <a:bodyPr/>
                    <a:lstStyle/>
                    <a:p>
                      <a:pPr marL="0" marR="0" lvl="0" indent="0" algn="l" defTabSz="906950" rtl="0" eaLnBrk="1" fontAlgn="auto" latinLnBrk="0" hangingPunct="1">
                        <a:lnSpc>
                          <a:spcPct val="100000"/>
                        </a:lnSpc>
                        <a:spcBef>
                          <a:spcPts val="0"/>
                        </a:spcBef>
                        <a:spcAft>
                          <a:spcPts val="0"/>
                        </a:spcAft>
                        <a:buClrTx/>
                        <a:buSzTx/>
                        <a:buFontTx/>
                        <a:buNone/>
                        <a:tabLst/>
                        <a:defRPr/>
                      </a:pPr>
                      <a:r>
                        <a:rPr lang="en-GB" sz="1100">
                          <a:latin typeface="Manrope"/>
                        </a:rPr>
                        <a:t>Cocreate, engage, consult on and publish Cheshire and Warrington Sustainable &amp; Inclusive Economic Plan (SIEP).</a:t>
                      </a:r>
                    </a:p>
                  </a:txBody>
                  <a:tcPr marL="90682" marR="90682" marT="45342" marB="45342"/>
                </a:tc>
                <a:extLst>
                  <a:ext uri="{0D108BD9-81ED-4DB2-BD59-A6C34878D82A}">
                    <a16:rowId xmlns:a16="http://schemas.microsoft.com/office/drawing/2014/main" val="2908297167"/>
                  </a:ext>
                </a:extLst>
              </a:tr>
              <a:tr h="136187">
                <a:tc>
                  <a:txBody>
                    <a:bodyPr/>
                    <a:lstStyle/>
                    <a:p>
                      <a:pPr marL="0" marR="0" lvl="0" indent="0" algn="l" rtl="0" eaLnBrk="1" fontAlgn="auto" latinLnBrk="0" hangingPunct="1">
                        <a:lnSpc>
                          <a:spcPct val="100000"/>
                        </a:lnSpc>
                        <a:spcBef>
                          <a:spcPts val="0"/>
                        </a:spcBef>
                        <a:spcAft>
                          <a:spcPts val="0"/>
                        </a:spcAft>
                        <a:buClrTx/>
                        <a:buSzTx/>
                        <a:buFontTx/>
                        <a:buNone/>
                      </a:pPr>
                      <a:r>
                        <a:rPr lang="en-GB" sz="1100">
                          <a:latin typeface="Manrope"/>
                        </a:rPr>
                        <a:t>Development of public affairs plan to unlock and deliver sustainable and inclusive economic priorities, including supporting innovation, with the aim to </a:t>
                      </a:r>
                      <a:r>
                        <a:rPr lang="en-GB" sz="1100" err="1">
                          <a:latin typeface="Manrope"/>
                        </a:rPr>
                        <a:t>i</a:t>
                      </a:r>
                      <a:r>
                        <a:rPr lang="en-GB" sz="1100" b="0" i="0" u="none" strike="noStrike" noProof="0" err="1">
                          <a:latin typeface="Manrope"/>
                        </a:rPr>
                        <a:t>nfluence</a:t>
                      </a:r>
                      <a:r>
                        <a:rPr lang="en-GB" sz="1100" b="0" i="0" u="none" strike="noStrike" noProof="0">
                          <a:latin typeface="Manrope"/>
                        </a:rPr>
                        <a:t> Government and industry to invest.</a:t>
                      </a:r>
                    </a:p>
                  </a:txBody>
                  <a:tcPr marL="90682" marR="90682" marT="45342" marB="45342"/>
                </a:tc>
                <a:extLst>
                  <a:ext uri="{0D108BD9-81ED-4DB2-BD59-A6C34878D82A}">
                    <a16:rowId xmlns:a16="http://schemas.microsoft.com/office/drawing/2014/main" val="3989940028"/>
                  </a:ext>
                </a:extLst>
              </a:tr>
            </a:tbl>
          </a:graphicData>
        </a:graphic>
      </p:graphicFrame>
      <p:graphicFrame>
        <p:nvGraphicFramePr>
          <p:cNvPr id="2" name="Table 1">
            <a:extLst>
              <a:ext uri="{FF2B5EF4-FFF2-40B4-BE49-F238E27FC236}">
                <a16:creationId xmlns:a16="http://schemas.microsoft.com/office/drawing/2014/main" id="{62D91A52-23AE-5D03-7A60-1B4628B8127E}"/>
              </a:ext>
            </a:extLst>
          </p:cNvPr>
          <p:cNvGraphicFramePr>
            <a:graphicFrameLocks/>
          </p:cNvGraphicFramePr>
          <p:nvPr>
            <p:extLst>
              <p:ext uri="{D42A27DB-BD31-4B8C-83A1-F6EECF244321}">
                <p14:modId xmlns:p14="http://schemas.microsoft.com/office/powerpoint/2010/main" val="1829845001"/>
              </p:ext>
            </p:extLst>
          </p:nvPr>
        </p:nvGraphicFramePr>
        <p:xfrm>
          <a:off x="10115" y="1032225"/>
          <a:ext cx="9496800" cy="2568607"/>
        </p:xfrm>
        <a:graphic>
          <a:graphicData uri="http://schemas.openxmlformats.org/drawingml/2006/table">
            <a:tbl>
              <a:tblPr firstRow="1" bandRow="1">
                <a:tableStyleId>{00A15C55-8517-42AA-B614-E9B94910E393}</a:tableStyleId>
              </a:tblPr>
              <a:tblGrid>
                <a:gridCol w="9496800">
                  <a:extLst>
                    <a:ext uri="{9D8B030D-6E8A-4147-A177-3AD203B41FA5}">
                      <a16:colId xmlns:a16="http://schemas.microsoft.com/office/drawing/2014/main" val="1667965544"/>
                    </a:ext>
                  </a:extLst>
                </a:gridCol>
              </a:tblGrid>
              <a:tr h="225116">
                <a:tc>
                  <a:txBody>
                    <a:bodyPr/>
                    <a:lstStyle/>
                    <a:p>
                      <a:r>
                        <a:rPr lang="en-GB" sz="1100" dirty="0">
                          <a:latin typeface="Manrope"/>
                        </a:rPr>
                        <a:t>Strategic &amp; Thought Leadership</a:t>
                      </a:r>
                    </a:p>
                  </a:txBody>
                  <a:tcPr marL="90682" marR="90682" marT="45342" marB="45342"/>
                </a:tc>
                <a:extLst>
                  <a:ext uri="{0D108BD9-81ED-4DB2-BD59-A6C34878D82A}">
                    <a16:rowId xmlns:a16="http://schemas.microsoft.com/office/drawing/2014/main" val="2413679081"/>
                  </a:ext>
                </a:extLst>
              </a:tr>
              <a:tr h="798141">
                <a:tc>
                  <a:txBody>
                    <a:bodyPr/>
                    <a:lstStyle/>
                    <a:p>
                      <a:pPr marL="0" marR="0" lvl="0" indent="0" algn="l" rtl="0" eaLnBrk="1" fontAlgn="auto" latinLnBrk="0" hangingPunct="1">
                        <a:lnSpc>
                          <a:spcPct val="100000"/>
                        </a:lnSpc>
                        <a:spcBef>
                          <a:spcPts val="0"/>
                        </a:spcBef>
                        <a:spcAft>
                          <a:spcPts val="0"/>
                        </a:spcAft>
                        <a:buClrTx/>
                        <a:buSzTx/>
                        <a:buFontTx/>
                        <a:buNone/>
                      </a:pPr>
                      <a:r>
                        <a:rPr lang="en-GB" sz="1100" dirty="0">
                          <a:latin typeface="Manrope"/>
                        </a:rPr>
                        <a:t>Coordination of economic priorities with neighbouring areas to share good practice and influence government/other stakeholders to secure progress:</a:t>
                      </a:r>
                    </a:p>
                    <a:p>
                      <a:pPr marL="171450" marR="0" lvl="0" indent="-171450" algn="l" rtl="0" eaLnBrk="1" fontAlgn="auto" latinLnBrk="0" hangingPunct="1">
                        <a:lnSpc>
                          <a:spcPct val="100000"/>
                        </a:lnSpc>
                        <a:spcBef>
                          <a:spcPts val="0"/>
                        </a:spcBef>
                        <a:spcAft>
                          <a:spcPts val="0"/>
                        </a:spcAft>
                        <a:buClrTx/>
                        <a:buSzTx/>
                        <a:buFontTx/>
                        <a:buChar char="-"/>
                      </a:pPr>
                      <a:r>
                        <a:rPr lang="en-GB" sz="1100" dirty="0">
                          <a:latin typeface="Manrope"/>
                        </a:rPr>
                        <a:t>Mersey Dee Alliance </a:t>
                      </a:r>
                    </a:p>
                    <a:p>
                      <a:pPr marL="171450" marR="0" lvl="0" indent="-171450" algn="l" rtl="0" eaLnBrk="1" fontAlgn="auto" latinLnBrk="0" hangingPunct="1">
                        <a:lnSpc>
                          <a:spcPct val="100000"/>
                        </a:lnSpc>
                        <a:spcBef>
                          <a:spcPts val="0"/>
                        </a:spcBef>
                        <a:spcAft>
                          <a:spcPts val="0"/>
                        </a:spcAft>
                        <a:buClrTx/>
                        <a:buSzTx/>
                        <a:buFontTx/>
                        <a:buChar char="-"/>
                      </a:pPr>
                      <a:r>
                        <a:rPr lang="en-GB" sz="1100" dirty="0">
                          <a:latin typeface="Manrope"/>
                        </a:rPr>
                        <a:t>Greater Manchester</a:t>
                      </a:r>
                    </a:p>
                    <a:p>
                      <a:pPr marL="171450" marR="0" lvl="0" indent="-171450" algn="l" rtl="0" eaLnBrk="1" fontAlgn="auto" latinLnBrk="0" hangingPunct="1">
                        <a:lnSpc>
                          <a:spcPct val="100000"/>
                        </a:lnSpc>
                        <a:spcBef>
                          <a:spcPts val="0"/>
                        </a:spcBef>
                        <a:spcAft>
                          <a:spcPts val="0"/>
                        </a:spcAft>
                        <a:buClrTx/>
                        <a:buSzTx/>
                        <a:buFontTx/>
                        <a:buChar char="-"/>
                      </a:pPr>
                      <a:r>
                        <a:rPr lang="en-GB" sz="1100" dirty="0">
                          <a:latin typeface="Manrope"/>
                        </a:rPr>
                        <a:t>Liverpool City Region</a:t>
                      </a:r>
                    </a:p>
                    <a:p>
                      <a:pPr marL="171450" marR="0" lvl="0" indent="-171450" algn="l">
                        <a:lnSpc>
                          <a:spcPct val="100000"/>
                        </a:lnSpc>
                        <a:spcBef>
                          <a:spcPts val="0"/>
                        </a:spcBef>
                        <a:spcAft>
                          <a:spcPts val="0"/>
                        </a:spcAft>
                        <a:buClrTx/>
                        <a:buSzTx/>
                        <a:buFontTx/>
                        <a:buChar char="-"/>
                      </a:pPr>
                      <a:r>
                        <a:rPr lang="en-GB" sz="1100" dirty="0">
                          <a:latin typeface="Manrope"/>
                        </a:rPr>
                        <a:t>CLGU</a:t>
                      </a:r>
                    </a:p>
                  </a:txBody>
                  <a:tcPr marL="90682" marR="90682" marT="45342" marB="45342"/>
                </a:tc>
                <a:extLst>
                  <a:ext uri="{0D108BD9-81ED-4DB2-BD59-A6C34878D82A}">
                    <a16:rowId xmlns:a16="http://schemas.microsoft.com/office/drawing/2014/main" val="459195145"/>
                  </a:ext>
                </a:extLst>
              </a:tr>
              <a:tr h="798141">
                <a:tc>
                  <a:txBody>
                    <a:bodyPr/>
                    <a:lstStyle/>
                    <a:p>
                      <a:pPr marL="0" marR="0" lvl="0" indent="0" algn="l" rtl="0" eaLnBrk="1" fontAlgn="auto" latinLnBrk="0" hangingPunct="1">
                        <a:lnSpc>
                          <a:spcPct val="100000"/>
                        </a:lnSpc>
                        <a:spcBef>
                          <a:spcPts val="0"/>
                        </a:spcBef>
                        <a:spcAft>
                          <a:spcPts val="0"/>
                        </a:spcAft>
                        <a:buClrTx/>
                        <a:buSzTx/>
                        <a:buFontTx/>
                        <a:buNone/>
                      </a:pPr>
                      <a:r>
                        <a:rPr lang="en-GB" sz="1100" dirty="0">
                          <a:latin typeface="Manrope"/>
                        </a:rPr>
                        <a:t>Natural Capital &amp; Rural Economy – facilitating coordinated strategic sustainable and inclusive economic / SIGC input to environmental planning and projects:</a:t>
                      </a:r>
                    </a:p>
                    <a:p>
                      <a:pPr marL="171450" marR="0" lvl="0" indent="-171450" algn="l" rtl="0" eaLnBrk="1" fontAlgn="auto" latinLnBrk="0" hangingPunct="1">
                        <a:lnSpc>
                          <a:spcPct val="100000"/>
                        </a:lnSpc>
                        <a:spcBef>
                          <a:spcPts val="0"/>
                        </a:spcBef>
                        <a:spcAft>
                          <a:spcPts val="0"/>
                        </a:spcAft>
                        <a:buClrTx/>
                        <a:buSzTx/>
                        <a:buFontTx/>
                        <a:buChar char="-"/>
                      </a:pPr>
                      <a:r>
                        <a:rPr lang="en-GB" sz="1100" dirty="0">
                          <a:latin typeface="Manrope"/>
                        </a:rPr>
                        <a:t>Nature North (North West, North East and Yorkshire and Humber)</a:t>
                      </a:r>
                    </a:p>
                    <a:p>
                      <a:pPr marL="171450" marR="0" lvl="0" indent="-171450" algn="l" rtl="0" eaLnBrk="1" fontAlgn="auto" latinLnBrk="0" hangingPunct="1">
                        <a:lnSpc>
                          <a:spcPct val="100000"/>
                        </a:lnSpc>
                        <a:spcBef>
                          <a:spcPts val="0"/>
                        </a:spcBef>
                        <a:spcAft>
                          <a:spcPts val="0"/>
                        </a:spcAft>
                        <a:buClrTx/>
                        <a:buSzTx/>
                        <a:buFont typeface="Arial"/>
                        <a:buChar char="•"/>
                      </a:pPr>
                      <a:r>
                        <a:rPr lang="en-GB" sz="1100" b="0" i="0" u="none" strike="noStrike" noProof="0" dirty="0">
                          <a:solidFill>
                            <a:srgbClr val="535758"/>
                          </a:solidFill>
                        </a:rPr>
                        <a:t>Local Nature Partnership C&amp;W</a:t>
                      </a:r>
                    </a:p>
                    <a:p>
                      <a:pPr marL="171450" marR="0" lvl="0" indent="-171450" algn="l">
                        <a:lnSpc>
                          <a:spcPct val="100000"/>
                        </a:lnSpc>
                        <a:spcBef>
                          <a:spcPts val="0"/>
                        </a:spcBef>
                        <a:spcAft>
                          <a:spcPts val="0"/>
                        </a:spcAft>
                        <a:buClrTx/>
                        <a:buSzTx/>
                        <a:buFont typeface="Arial"/>
                        <a:buChar char="•"/>
                      </a:pPr>
                      <a:r>
                        <a:rPr lang="en-GB" sz="1100" dirty="0">
                          <a:latin typeface="Manrope"/>
                        </a:rPr>
                        <a:t>Rural Strategy Group C&amp;W</a:t>
                      </a:r>
                      <a:endParaRPr lang="en-GB" dirty="0"/>
                    </a:p>
                  </a:txBody>
                  <a:tcPr marL="90682" marR="90682" marT="45342" marB="45342"/>
                </a:tc>
                <a:extLst>
                  <a:ext uri="{0D108BD9-81ED-4DB2-BD59-A6C34878D82A}">
                    <a16:rowId xmlns:a16="http://schemas.microsoft.com/office/drawing/2014/main" val="778947178"/>
                  </a:ext>
                </a:extLst>
              </a:tr>
              <a:tr h="583258">
                <a:tc>
                  <a:txBody>
                    <a:bodyPr/>
                    <a:lstStyle/>
                    <a:p>
                      <a:pPr marL="0" marR="0" lvl="0" indent="0" algn="l" rtl="0" eaLnBrk="1" fontAlgn="auto" latinLnBrk="0" hangingPunct="1">
                        <a:lnSpc>
                          <a:spcPct val="100000"/>
                        </a:lnSpc>
                        <a:spcBef>
                          <a:spcPts val="0"/>
                        </a:spcBef>
                        <a:spcAft>
                          <a:spcPts val="0"/>
                        </a:spcAft>
                        <a:buClrTx/>
                        <a:buSzTx/>
                        <a:buFontTx/>
                        <a:buNone/>
                      </a:pPr>
                      <a:r>
                        <a:rPr lang="en-GB" sz="1100" dirty="0">
                          <a:latin typeface="Manrope"/>
                        </a:rPr>
                        <a:t>Inform the research and policy programme to convey C&amp;W sustainable and inclusive economic priorities and influence the Northern economic programme.</a:t>
                      </a:r>
                    </a:p>
                    <a:p>
                      <a:pPr marL="171450" marR="0" lvl="0" indent="-171450" algn="l" rtl="0">
                        <a:lnSpc>
                          <a:spcPct val="100000"/>
                        </a:lnSpc>
                        <a:spcBef>
                          <a:spcPts val="0"/>
                        </a:spcBef>
                        <a:spcAft>
                          <a:spcPts val="0"/>
                        </a:spcAft>
                        <a:buClrTx/>
                        <a:buSzTx/>
                        <a:buFontTx/>
                        <a:buChar char="-"/>
                      </a:pPr>
                      <a:endParaRPr lang="en-GB" sz="1100" dirty="0">
                        <a:latin typeface="Manrope"/>
                      </a:endParaRPr>
                    </a:p>
                  </a:txBody>
                  <a:tcPr marL="90682" marR="90682" marT="45342" marB="45342"/>
                </a:tc>
                <a:extLst>
                  <a:ext uri="{0D108BD9-81ED-4DB2-BD59-A6C34878D82A}">
                    <a16:rowId xmlns:a16="http://schemas.microsoft.com/office/drawing/2014/main" val="2177433070"/>
                  </a:ext>
                </a:extLst>
              </a:tr>
            </a:tbl>
          </a:graphicData>
        </a:graphic>
      </p:graphicFrame>
    </p:spTree>
    <p:extLst>
      <p:ext uri="{BB962C8B-B14F-4D97-AF65-F5344CB8AC3E}">
        <p14:creationId xmlns:p14="http://schemas.microsoft.com/office/powerpoint/2010/main" val="3072226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9144C5-B8F3-4E33-BAC4-4048C872F8A8}"/>
              </a:ext>
            </a:extLst>
          </p:cNvPr>
          <p:cNvSpPr>
            <a:spLocks noGrp="1"/>
          </p:cNvSpPr>
          <p:nvPr>
            <p:ph type="title"/>
          </p:nvPr>
        </p:nvSpPr>
        <p:spPr/>
        <p:txBody>
          <a:bodyPr>
            <a:normAutofit/>
          </a:bodyPr>
          <a:lstStyle/>
          <a:p>
            <a:r>
              <a:rPr lang="en-GB"/>
              <a:t>Net Zero</a:t>
            </a:r>
          </a:p>
        </p:txBody>
      </p:sp>
      <p:sp>
        <p:nvSpPr>
          <p:cNvPr id="2" name="TextBox 1">
            <a:extLst>
              <a:ext uri="{FF2B5EF4-FFF2-40B4-BE49-F238E27FC236}">
                <a16:creationId xmlns:a16="http://schemas.microsoft.com/office/drawing/2014/main" id="{57A09207-F113-161D-993B-3195F73AF0A3}"/>
              </a:ext>
            </a:extLst>
          </p:cNvPr>
          <p:cNvSpPr txBox="1"/>
          <p:nvPr/>
        </p:nvSpPr>
        <p:spPr>
          <a:xfrm>
            <a:off x="9762712" y="3350221"/>
            <a:ext cx="2289274" cy="1546577"/>
          </a:xfrm>
          <a:prstGeom prst="rect">
            <a:avLst/>
          </a:prstGeom>
          <a:noFill/>
        </p:spPr>
        <p:txBody>
          <a:bodyPr wrap="square" lIns="91440" tIns="45720" rIns="91440" bIns="45720" rtlCol="0" anchor="t">
            <a:spAutoFit/>
          </a:bodyPr>
          <a:lstStyle/>
          <a:p>
            <a:pPr defTabSz="899566"/>
            <a:r>
              <a:rPr lang="en-GB" sz="1350" b="1" dirty="0">
                <a:solidFill>
                  <a:schemeClr val="bg1"/>
                </a:solidFill>
                <a:latin typeface="Manrope"/>
                <a:ea typeface="+mn-lt"/>
                <a:cs typeface="+mn-lt"/>
              </a:rPr>
              <a:t>Policy &amp; Planning</a:t>
            </a:r>
            <a:endParaRPr lang="en-GB" sz="1350" i="1" dirty="0">
              <a:solidFill>
                <a:schemeClr val="bg1"/>
              </a:solidFill>
              <a:latin typeface="Manrope" pitchFamily="2" charset="0"/>
              <a:cs typeface="Arial" panose="020B0604020202020204"/>
            </a:endParaRPr>
          </a:p>
          <a:p>
            <a:pPr defTabSz="899566"/>
            <a:endParaRPr lang="en-GB" sz="1350" i="1">
              <a:solidFill>
                <a:srgbClr val="FEFFFE"/>
              </a:solidFill>
              <a:latin typeface="Manrope"/>
            </a:endParaRPr>
          </a:p>
          <a:p>
            <a:pPr defTabSz="899566"/>
            <a:r>
              <a:rPr lang="en-GB" sz="1350" i="1" dirty="0">
                <a:solidFill>
                  <a:srgbClr val="FEFFFE"/>
                </a:solidFill>
                <a:latin typeface="Manrope"/>
              </a:rPr>
              <a:t>To meet decarbonisation goals and maximise the economic opportunity of decarbonisation for Cheshire and Warrington </a:t>
            </a:r>
            <a:endParaRPr lang="en-GB" sz="1350" i="1" dirty="0">
              <a:solidFill>
                <a:srgbClr val="FEFFFE"/>
              </a:solidFill>
              <a:latin typeface="Manrope" pitchFamily="2" charset="0"/>
              <a:cs typeface="Arial" panose="020B0604020202020204"/>
            </a:endParaRPr>
          </a:p>
        </p:txBody>
      </p:sp>
      <p:graphicFrame>
        <p:nvGraphicFramePr>
          <p:cNvPr id="3" name="Table 2">
            <a:extLst>
              <a:ext uri="{FF2B5EF4-FFF2-40B4-BE49-F238E27FC236}">
                <a16:creationId xmlns:a16="http://schemas.microsoft.com/office/drawing/2014/main" id="{596FFEE3-CD97-2CB9-4DE0-1E450E2B5C76}"/>
              </a:ext>
            </a:extLst>
          </p:cNvPr>
          <p:cNvGraphicFramePr>
            <a:graphicFrameLocks/>
          </p:cNvGraphicFramePr>
          <p:nvPr>
            <p:extLst>
              <p:ext uri="{D42A27DB-BD31-4B8C-83A1-F6EECF244321}">
                <p14:modId xmlns:p14="http://schemas.microsoft.com/office/powerpoint/2010/main" val="2587137395"/>
              </p:ext>
            </p:extLst>
          </p:nvPr>
        </p:nvGraphicFramePr>
        <p:xfrm>
          <a:off x="16770" y="2878261"/>
          <a:ext cx="9496800" cy="1536216"/>
        </p:xfrm>
        <a:graphic>
          <a:graphicData uri="http://schemas.openxmlformats.org/drawingml/2006/table">
            <a:tbl>
              <a:tblPr firstRow="1" bandRow="1">
                <a:tableStyleId>{00A15C55-8517-42AA-B614-E9B94910E393}</a:tableStyleId>
              </a:tblPr>
              <a:tblGrid>
                <a:gridCol w="9496800">
                  <a:extLst>
                    <a:ext uri="{9D8B030D-6E8A-4147-A177-3AD203B41FA5}">
                      <a16:colId xmlns:a16="http://schemas.microsoft.com/office/drawing/2014/main" val="1667965544"/>
                    </a:ext>
                  </a:extLst>
                </a:gridCol>
              </a:tblGrid>
              <a:tr h="0">
                <a:tc>
                  <a:txBody>
                    <a:bodyPr/>
                    <a:lstStyle/>
                    <a:p>
                      <a:r>
                        <a:rPr lang="en-GB" sz="1100" b="1" i="0" u="none" strike="noStrike" noProof="0" dirty="0">
                          <a:latin typeface="Manrope"/>
                        </a:rPr>
                        <a:t>Economic Expertise</a:t>
                      </a:r>
                      <a:endParaRPr lang="en-GB" sz="1100" dirty="0">
                        <a:latin typeface="Manrope"/>
                      </a:endParaRPr>
                    </a:p>
                  </a:txBody>
                  <a:tcPr marL="90682" marR="90682" marT="45342" marB="45342"/>
                </a:tc>
                <a:extLst>
                  <a:ext uri="{0D108BD9-81ED-4DB2-BD59-A6C34878D82A}">
                    <a16:rowId xmlns:a16="http://schemas.microsoft.com/office/drawing/2014/main" val="2413679081"/>
                  </a:ext>
                </a:extLst>
              </a:tr>
              <a:tr h="172990">
                <a:tc>
                  <a:txBody>
                    <a:bodyPr/>
                    <a:lstStyle/>
                    <a:p>
                      <a:pPr marL="0" marR="0" lvl="0" indent="0" algn="l" rtl="0" eaLnBrk="1" fontAlgn="auto" latinLnBrk="0" hangingPunct="1">
                        <a:lnSpc>
                          <a:spcPct val="100000"/>
                        </a:lnSpc>
                        <a:spcBef>
                          <a:spcPts val="0"/>
                        </a:spcBef>
                        <a:spcAft>
                          <a:spcPts val="0"/>
                        </a:spcAft>
                        <a:buClrTx/>
                        <a:buSzTx/>
                        <a:buFontTx/>
                        <a:buNone/>
                      </a:pPr>
                      <a:r>
                        <a:rPr lang="en-GB" sz="1100" dirty="0">
                          <a:latin typeface="Manrope"/>
                        </a:rPr>
                        <a:t>North West Route to Net Zero engagement/comms (COP26 Legacy Programme): </a:t>
                      </a:r>
                    </a:p>
                    <a:p>
                      <a:pPr marL="171450" marR="0" lvl="0" indent="-171450" algn="l" rtl="0" eaLnBrk="1" fontAlgn="auto" latinLnBrk="0" hangingPunct="1">
                        <a:lnSpc>
                          <a:spcPct val="100000"/>
                        </a:lnSpc>
                        <a:spcBef>
                          <a:spcPts val="0"/>
                        </a:spcBef>
                        <a:spcAft>
                          <a:spcPts val="0"/>
                        </a:spcAft>
                        <a:buClrTx/>
                        <a:buSzTx/>
                        <a:buFontTx/>
                        <a:buChar char="-"/>
                      </a:pPr>
                      <a:r>
                        <a:rPr lang="en-GB" sz="1100" dirty="0">
                          <a:latin typeface="Manrope"/>
                        </a:rPr>
                        <a:t>Youth Climate Network</a:t>
                      </a:r>
                    </a:p>
                    <a:p>
                      <a:pPr marL="171450" marR="0" lvl="0" indent="-171450" algn="l" rtl="0" eaLnBrk="1" fontAlgn="auto" latinLnBrk="0" hangingPunct="1">
                        <a:lnSpc>
                          <a:spcPct val="100000"/>
                        </a:lnSpc>
                        <a:spcBef>
                          <a:spcPts val="0"/>
                        </a:spcBef>
                        <a:spcAft>
                          <a:spcPts val="0"/>
                        </a:spcAft>
                        <a:buClrTx/>
                        <a:buSzTx/>
                        <a:buFontTx/>
                        <a:buChar char="-"/>
                      </a:pPr>
                      <a:r>
                        <a:rPr lang="en-GB" sz="1100" dirty="0">
                          <a:latin typeface="Manrope"/>
                        </a:rPr>
                        <a:t>Collaboration on Leaders' meetings/events</a:t>
                      </a:r>
                    </a:p>
                    <a:p>
                      <a:pPr marL="171450" marR="0" lvl="0" indent="-171450" algn="l" rtl="0" eaLnBrk="1" fontAlgn="auto" latinLnBrk="0" hangingPunct="1">
                        <a:lnSpc>
                          <a:spcPct val="100000"/>
                        </a:lnSpc>
                        <a:spcBef>
                          <a:spcPts val="0"/>
                        </a:spcBef>
                        <a:spcAft>
                          <a:spcPts val="0"/>
                        </a:spcAft>
                        <a:buClrTx/>
                        <a:buSzTx/>
                        <a:buFontTx/>
                        <a:buChar char="-"/>
                      </a:pPr>
                      <a:r>
                        <a:rPr lang="en-GB" sz="1100" dirty="0">
                          <a:latin typeface="Manrope"/>
                        </a:rPr>
                        <a:t>Wider stakeholder/community events with Greater Manchester, Liverpool City Region, Lancashire, Cumbria and Cheshire and Warrington</a:t>
                      </a:r>
                    </a:p>
                  </a:txBody>
                  <a:tcPr marL="90682" marR="90682" marT="45342" marB="45342"/>
                </a:tc>
                <a:extLst>
                  <a:ext uri="{0D108BD9-81ED-4DB2-BD59-A6C34878D82A}">
                    <a16:rowId xmlns:a16="http://schemas.microsoft.com/office/drawing/2014/main" val="4117336359"/>
                  </a:ext>
                </a:extLst>
              </a:tr>
              <a:tr h="172989">
                <a:tc>
                  <a:txBody>
                    <a:bodyPr/>
                    <a:lstStyle/>
                    <a:p>
                      <a:pPr marL="0" lvl="0" indent="0" algn="l">
                        <a:lnSpc>
                          <a:spcPct val="100000"/>
                        </a:lnSpc>
                        <a:spcBef>
                          <a:spcPts val="0"/>
                        </a:spcBef>
                        <a:spcAft>
                          <a:spcPts val="0"/>
                        </a:spcAft>
                        <a:buNone/>
                      </a:pPr>
                      <a:r>
                        <a:rPr lang="en-GB" sz="1100" dirty="0">
                          <a:latin typeface="Manrope"/>
                        </a:rPr>
                        <a:t>Supporting Net Zero Innovation and Investment delivery </a:t>
                      </a:r>
                    </a:p>
                  </a:txBody>
                  <a:tcPr marL="90681" marR="90681" marT="45342" marB="45342"/>
                </a:tc>
                <a:extLst>
                  <a:ext uri="{0D108BD9-81ED-4DB2-BD59-A6C34878D82A}">
                    <a16:rowId xmlns:a16="http://schemas.microsoft.com/office/drawing/2014/main" val="4175182785"/>
                  </a:ext>
                </a:extLst>
              </a:tr>
              <a:tr h="172988">
                <a:tc>
                  <a:txBody>
                    <a:bodyPr/>
                    <a:lstStyle/>
                    <a:p>
                      <a:pPr marL="0" lvl="0" indent="0" algn="l">
                        <a:lnSpc>
                          <a:spcPct val="100000"/>
                        </a:lnSpc>
                        <a:spcBef>
                          <a:spcPts val="0"/>
                        </a:spcBef>
                        <a:spcAft>
                          <a:spcPts val="0"/>
                        </a:spcAft>
                        <a:buNone/>
                      </a:pPr>
                      <a:r>
                        <a:rPr lang="en-GB" sz="1100" b="0" i="0" u="none" strike="noStrike" noProof="0" dirty="0">
                          <a:solidFill>
                            <a:srgbClr val="535758"/>
                          </a:solidFill>
                        </a:rPr>
                        <a:t>Convening of  net zero communications stakeholders as appropriate</a:t>
                      </a:r>
                      <a:endParaRPr lang="en-US" dirty="0"/>
                    </a:p>
                  </a:txBody>
                  <a:tcPr marL="90680" marR="90680" marT="45342" marB="45342"/>
                </a:tc>
                <a:extLst>
                  <a:ext uri="{0D108BD9-81ED-4DB2-BD59-A6C34878D82A}">
                    <a16:rowId xmlns:a16="http://schemas.microsoft.com/office/drawing/2014/main" val="2061417018"/>
                  </a:ext>
                </a:extLst>
              </a:tr>
            </a:tbl>
          </a:graphicData>
        </a:graphic>
      </p:graphicFrame>
      <p:graphicFrame>
        <p:nvGraphicFramePr>
          <p:cNvPr id="5" name="Table 4">
            <a:extLst>
              <a:ext uri="{FF2B5EF4-FFF2-40B4-BE49-F238E27FC236}">
                <a16:creationId xmlns:a16="http://schemas.microsoft.com/office/drawing/2014/main" id="{6C0B056F-B499-0714-E0B7-CFACF628AB8F}"/>
              </a:ext>
            </a:extLst>
          </p:cNvPr>
          <p:cNvGraphicFramePr>
            <a:graphicFrameLocks/>
          </p:cNvGraphicFramePr>
          <p:nvPr>
            <p:extLst>
              <p:ext uri="{D42A27DB-BD31-4B8C-83A1-F6EECF244321}">
                <p14:modId xmlns:p14="http://schemas.microsoft.com/office/powerpoint/2010/main" val="953949539"/>
              </p:ext>
            </p:extLst>
          </p:nvPr>
        </p:nvGraphicFramePr>
        <p:xfrm>
          <a:off x="0" y="1055218"/>
          <a:ext cx="9496800" cy="1857768"/>
        </p:xfrm>
        <a:graphic>
          <a:graphicData uri="http://schemas.openxmlformats.org/drawingml/2006/table">
            <a:tbl>
              <a:tblPr firstRow="1" bandRow="1">
                <a:tableStyleId>{00A15C55-8517-42AA-B614-E9B94910E393}</a:tableStyleId>
              </a:tblPr>
              <a:tblGrid>
                <a:gridCol w="9496800">
                  <a:extLst>
                    <a:ext uri="{9D8B030D-6E8A-4147-A177-3AD203B41FA5}">
                      <a16:colId xmlns:a16="http://schemas.microsoft.com/office/drawing/2014/main" val="1667965544"/>
                    </a:ext>
                  </a:extLst>
                </a:gridCol>
              </a:tblGrid>
              <a:tr h="0">
                <a:tc>
                  <a:txBody>
                    <a:bodyPr/>
                    <a:lstStyle/>
                    <a:p>
                      <a:pPr lvl="0">
                        <a:buNone/>
                      </a:pPr>
                      <a:r>
                        <a:rPr lang="en-GB" sz="1100" b="1" i="0" u="none" strike="noStrike" noProof="0" dirty="0">
                          <a:latin typeface="Manrope"/>
                        </a:rPr>
                        <a:t>Strategic &amp; Thought Leadership</a:t>
                      </a:r>
                      <a:endParaRPr lang="en-US" sz="1100" dirty="0">
                        <a:latin typeface="Manrope"/>
                      </a:endParaRPr>
                    </a:p>
                  </a:txBody>
                  <a:tcPr marL="90681" marR="90681" marT="45342" marB="45342"/>
                </a:tc>
                <a:extLst>
                  <a:ext uri="{0D108BD9-81ED-4DB2-BD59-A6C34878D82A}">
                    <a16:rowId xmlns:a16="http://schemas.microsoft.com/office/drawing/2014/main" val="2413679081"/>
                  </a:ext>
                </a:extLst>
              </a:tr>
              <a:tr h="172939">
                <a:tc>
                  <a:txBody>
                    <a:bodyPr/>
                    <a:lstStyle/>
                    <a:p>
                      <a:r>
                        <a:rPr lang="en-GB" sz="1100" dirty="0">
                          <a:latin typeface="Manrope"/>
                        </a:rPr>
                        <a:t>Cheshire and Warrington collaboration on wider agenda for Net Zero both regionally and locally </a:t>
                      </a:r>
                      <a:r>
                        <a:rPr lang="en-GB" sz="1100" b="0" i="0" u="none" strike="noStrike" noProof="0" dirty="0">
                          <a:solidFill>
                            <a:srgbClr val="535758"/>
                          </a:solidFill>
                        </a:rPr>
                        <a:t>to share good practice and influence government/other stakeholders to secure progress</a:t>
                      </a:r>
                      <a:r>
                        <a:rPr lang="en-GB" sz="1100" dirty="0">
                          <a:latin typeface="Manrope"/>
                        </a:rPr>
                        <a:t>:</a:t>
                      </a:r>
                    </a:p>
                    <a:p>
                      <a:pPr lvl="0">
                        <a:buNone/>
                      </a:pPr>
                      <a:r>
                        <a:rPr lang="en-GB" sz="1100" dirty="0">
                          <a:latin typeface="Manrope"/>
                        </a:rPr>
                        <a:t>DESNZ</a:t>
                      </a:r>
                    </a:p>
                    <a:p>
                      <a:pPr marL="171450" indent="-171450">
                        <a:buFontTx/>
                        <a:buChar char="-"/>
                      </a:pPr>
                      <a:r>
                        <a:rPr lang="en-GB" sz="1100" dirty="0">
                          <a:latin typeface="Manrope"/>
                        </a:rPr>
                        <a:t>NP11 Net Zero North </a:t>
                      </a:r>
                    </a:p>
                    <a:p>
                      <a:pPr marL="171450" indent="-171450">
                        <a:buFontTx/>
                        <a:buChar char="-"/>
                      </a:pPr>
                      <a:r>
                        <a:rPr lang="en-GB" sz="1100" dirty="0">
                          <a:latin typeface="Manrope"/>
                        </a:rPr>
                        <a:t>Net Zero North West</a:t>
                      </a:r>
                    </a:p>
                    <a:p>
                      <a:pPr marL="171450" indent="-171450">
                        <a:buFontTx/>
                        <a:buChar char="-"/>
                      </a:pPr>
                      <a:r>
                        <a:rPr lang="en-GB" sz="1100" dirty="0">
                          <a:latin typeface="Manrope"/>
                        </a:rPr>
                        <a:t>Anaerobic Digestion (AD)/BECCS</a:t>
                      </a:r>
                    </a:p>
                    <a:p>
                      <a:pPr marL="171450" indent="-171450">
                        <a:buFontTx/>
                        <a:buChar char="-"/>
                      </a:pPr>
                      <a:r>
                        <a:rPr lang="en-GB" sz="1100" dirty="0">
                          <a:latin typeface="Manrope"/>
                        </a:rPr>
                        <a:t>Local Authority Climate Emergencies</a:t>
                      </a:r>
                    </a:p>
                    <a:p>
                      <a:pPr marL="171450" lvl="0" indent="-171450">
                        <a:buFontTx/>
                        <a:buChar char="-"/>
                      </a:pPr>
                      <a:r>
                        <a:rPr lang="en-GB" sz="1100" dirty="0">
                          <a:latin typeface="Manrope"/>
                        </a:rPr>
                        <a:t>Sustainable and Inclusive Growth Commission</a:t>
                      </a:r>
                    </a:p>
                    <a:p>
                      <a:pPr marL="171450" indent="-171450">
                        <a:buFontTx/>
                        <a:buChar char="-"/>
                      </a:pPr>
                      <a:r>
                        <a:rPr lang="en-GB" sz="1100" dirty="0">
                          <a:latin typeface="Manrope"/>
                        </a:rPr>
                        <a:t>Other stakeholder activity</a:t>
                      </a:r>
                    </a:p>
                  </a:txBody>
                  <a:tcPr marL="90682" marR="90682" marT="45342" marB="45342"/>
                </a:tc>
                <a:extLst>
                  <a:ext uri="{0D108BD9-81ED-4DB2-BD59-A6C34878D82A}">
                    <a16:rowId xmlns:a16="http://schemas.microsoft.com/office/drawing/2014/main" val="987477427"/>
                  </a:ext>
                </a:extLst>
              </a:tr>
            </a:tbl>
          </a:graphicData>
        </a:graphic>
      </p:graphicFrame>
      <p:graphicFrame>
        <p:nvGraphicFramePr>
          <p:cNvPr id="6" name="Table 5">
            <a:extLst>
              <a:ext uri="{FF2B5EF4-FFF2-40B4-BE49-F238E27FC236}">
                <a16:creationId xmlns:a16="http://schemas.microsoft.com/office/drawing/2014/main" id="{0AB705F6-544A-A7F4-AB83-63B7BC100AE7}"/>
              </a:ext>
            </a:extLst>
          </p:cNvPr>
          <p:cNvGraphicFramePr>
            <a:graphicFrameLocks/>
          </p:cNvGraphicFramePr>
          <p:nvPr>
            <p:extLst>
              <p:ext uri="{D42A27DB-BD31-4B8C-83A1-F6EECF244321}">
                <p14:modId xmlns:p14="http://schemas.microsoft.com/office/powerpoint/2010/main" val="570804498"/>
              </p:ext>
            </p:extLst>
          </p:nvPr>
        </p:nvGraphicFramePr>
        <p:xfrm>
          <a:off x="54409" y="4379017"/>
          <a:ext cx="9496800" cy="1110252"/>
        </p:xfrm>
        <a:graphic>
          <a:graphicData uri="http://schemas.openxmlformats.org/drawingml/2006/table">
            <a:tbl>
              <a:tblPr firstRow="1" bandRow="1">
                <a:tableStyleId>{00A15C55-8517-42AA-B614-E9B94910E393}</a:tableStyleId>
              </a:tblPr>
              <a:tblGrid>
                <a:gridCol w="9496800">
                  <a:extLst>
                    <a:ext uri="{9D8B030D-6E8A-4147-A177-3AD203B41FA5}">
                      <a16:colId xmlns:a16="http://schemas.microsoft.com/office/drawing/2014/main" val="1667965544"/>
                    </a:ext>
                  </a:extLst>
                </a:gridCol>
              </a:tblGrid>
              <a:tr h="0">
                <a:tc>
                  <a:txBody>
                    <a:bodyPr/>
                    <a:lstStyle/>
                    <a:p>
                      <a:r>
                        <a:rPr lang="en-GB" sz="1100" b="1" i="0" u="none" strike="noStrike" noProof="0" dirty="0">
                          <a:latin typeface="Manrope"/>
                        </a:rPr>
                        <a:t>Delivery Excellence</a:t>
                      </a:r>
                      <a:endParaRPr lang="en-GB" sz="1100" dirty="0">
                        <a:latin typeface="Manrope"/>
                      </a:endParaRPr>
                    </a:p>
                  </a:txBody>
                  <a:tcPr marL="90682" marR="90682" marT="45342" marB="45342"/>
                </a:tc>
                <a:extLst>
                  <a:ext uri="{0D108BD9-81ED-4DB2-BD59-A6C34878D82A}">
                    <a16:rowId xmlns:a16="http://schemas.microsoft.com/office/drawing/2014/main" val="2413679081"/>
                  </a:ext>
                </a:extLst>
              </a:tr>
              <a:tr h="0">
                <a:tc>
                  <a:txBody>
                    <a:bodyPr/>
                    <a:lstStyle/>
                    <a:p>
                      <a:pPr lvl="0">
                        <a:buNone/>
                      </a:pPr>
                      <a:r>
                        <a:rPr lang="en-GB" sz="1100" b="0" i="0" u="none" strike="noStrike" noProof="0" dirty="0">
                          <a:latin typeface="Manrope"/>
                        </a:rPr>
                        <a:t>North West Net Zero Hub local (C&amp;W) programme: Development of a pipeline of investment projects, allocation of project development and feasibility funding £100k pa+, coordination of local authority subregional Climate Group, monitoring of funding, engagement with DESNZ on policy groups.</a:t>
                      </a:r>
                      <a:endParaRPr lang="en-US" sz="1100" dirty="0">
                        <a:latin typeface="Manrope"/>
                      </a:endParaRPr>
                    </a:p>
                  </a:txBody>
                  <a:tcPr marL="90681" marR="90681" marT="45342" marB="45342"/>
                </a:tc>
                <a:extLst>
                  <a:ext uri="{0D108BD9-81ED-4DB2-BD59-A6C34878D82A}">
                    <a16:rowId xmlns:a16="http://schemas.microsoft.com/office/drawing/2014/main" val="2618468333"/>
                  </a:ext>
                </a:extLst>
              </a:tr>
              <a:tr h="0">
                <a:tc>
                  <a:txBody>
                    <a:bodyPr/>
                    <a:lstStyle/>
                    <a:p>
                      <a:pPr lvl="0">
                        <a:buNone/>
                      </a:pPr>
                      <a:r>
                        <a:rPr lang="en-GB" sz="1100" b="0" i="0" u="none" strike="noStrike" noProof="0" dirty="0">
                          <a:latin typeface="Manrope"/>
                        </a:rPr>
                        <a:t>North West Net Zero Hub Regional (NW) Industrial Decarbonisation Programme: Recruit Staff Resource 1FTE x 2yr and deliver £50k consultancy work to progress towards a delivery plan</a:t>
                      </a:r>
                    </a:p>
                  </a:txBody>
                  <a:tcPr marL="90680" marR="90680" marT="45342" marB="45342"/>
                </a:tc>
                <a:extLst>
                  <a:ext uri="{0D108BD9-81ED-4DB2-BD59-A6C34878D82A}">
                    <a16:rowId xmlns:a16="http://schemas.microsoft.com/office/drawing/2014/main" val="3219513674"/>
                  </a:ext>
                </a:extLst>
              </a:tr>
            </a:tbl>
          </a:graphicData>
        </a:graphic>
      </p:graphicFrame>
    </p:spTree>
    <p:extLst>
      <p:ext uri="{BB962C8B-B14F-4D97-AF65-F5344CB8AC3E}">
        <p14:creationId xmlns:p14="http://schemas.microsoft.com/office/powerpoint/2010/main" val="1850484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20D39CF-936A-4C05-9A44-6433E56AC4D9}"/>
              </a:ext>
            </a:extLst>
          </p:cNvPr>
          <p:cNvSpPr>
            <a:spLocks noGrp="1"/>
          </p:cNvSpPr>
          <p:nvPr>
            <p:ph type="ftr" sz="quarter" idx="11"/>
          </p:nvPr>
        </p:nvSpPr>
        <p:spPr/>
        <p:txBody>
          <a:bodyPr/>
          <a:lstStyle/>
          <a:p>
            <a:r>
              <a:rPr lang="en-US"/>
              <a:t>Cheshire and Warrington LEP</a:t>
            </a:r>
          </a:p>
        </p:txBody>
      </p:sp>
      <p:sp>
        <p:nvSpPr>
          <p:cNvPr id="3" name="Slide Number Placeholder 2">
            <a:extLst>
              <a:ext uri="{FF2B5EF4-FFF2-40B4-BE49-F238E27FC236}">
                <a16:creationId xmlns:a16="http://schemas.microsoft.com/office/drawing/2014/main" id="{D5384ECA-6F9D-40AC-BE7F-D48C39DD014B}"/>
              </a:ext>
            </a:extLst>
          </p:cNvPr>
          <p:cNvSpPr>
            <a:spLocks noGrp="1"/>
          </p:cNvSpPr>
          <p:nvPr>
            <p:ph type="sldNum" sz="quarter" idx="12"/>
          </p:nvPr>
        </p:nvSpPr>
        <p:spPr/>
        <p:txBody>
          <a:bodyPr/>
          <a:lstStyle/>
          <a:p>
            <a:fld id="{CDE96CC7-AEFB-B348-AD83-C40F922AD3C5}" type="slidenum">
              <a:rPr lang="en-US" smtClean="0"/>
              <a:pPr/>
              <a:t>5</a:t>
            </a:fld>
            <a:endParaRPr lang="en-US"/>
          </a:p>
        </p:txBody>
      </p:sp>
      <p:sp>
        <p:nvSpPr>
          <p:cNvPr id="4" name="Title 3">
            <a:extLst>
              <a:ext uri="{FF2B5EF4-FFF2-40B4-BE49-F238E27FC236}">
                <a16:creationId xmlns:a16="http://schemas.microsoft.com/office/drawing/2014/main" id="{B49144C5-B8F3-4E33-BAC4-4048C872F8A8}"/>
              </a:ext>
            </a:extLst>
          </p:cNvPr>
          <p:cNvSpPr>
            <a:spLocks noGrp="1"/>
          </p:cNvSpPr>
          <p:nvPr>
            <p:ph type="title"/>
          </p:nvPr>
        </p:nvSpPr>
        <p:spPr/>
        <p:txBody>
          <a:bodyPr/>
          <a:lstStyle/>
          <a:p>
            <a:r>
              <a:rPr lang="en-GB"/>
              <a:t>Business Growth</a:t>
            </a:r>
          </a:p>
        </p:txBody>
      </p:sp>
      <p:graphicFrame>
        <p:nvGraphicFramePr>
          <p:cNvPr id="8" name="Table 7">
            <a:extLst>
              <a:ext uri="{FF2B5EF4-FFF2-40B4-BE49-F238E27FC236}">
                <a16:creationId xmlns:a16="http://schemas.microsoft.com/office/drawing/2014/main" id="{47C96486-4B7E-4C05-9446-3EE67C065C3F}"/>
              </a:ext>
            </a:extLst>
          </p:cNvPr>
          <p:cNvGraphicFramePr>
            <a:graphicFrameLocks/>
          </p:cNvGraphicFramePr>
          <p:nvPr>
            <p:extLst>
              <p:ext uri="{D42A27DB-BD31-4B8C-83A1-F6EECF244321}">
                <p14:modId xmlns:p14="http://schemas.microsoft.com/office/powerpoint/2010/main" val="1153753612"/>
              </p:ext>
            </p:extLst>
          </p:nvPr>
        </p:nvGraphicFramePr>
        <p:xfrm>
          <a:off x="0" y="2061301"/>
          <a:ext cx="9496800" cy="777240"/>
        </p:xfrm>
        <a:graphic>
          <a:graphicData uri="http://schemas.openxmlformats.org/drawingml/2006/table">
            <a:tbl>
              <a:tblPr firstRow="1" bandRow="1">
                <a:tableStyleId>{00A15C55-8517-42AA-B614-E9B94910E393}</a:tableStyleId>
              </a:tblPr>
              <a:tblGrid>
                <a:gridCol w="9496800">
                  <a:extLst>
                    <a:ext uri="{9D8B030D-6E8A-4147-A177-3AD203B41FA5}">
                      <a16:colId xmlns:a16="http://schemas.microsoft.com/office/drawing/2014/main" val="1667965544"/>
                    </a:ext>
                  </a:extLst>
                </a:gridCol>
              </a:tblGrid>
              <a:tr h="0">
                <a:tc>
                  <a:txBody>
                    <a:bodyPr/>
                    <a:lstStyle/>
                    <a:p>
                      <a:r>
                        <a:rPr lang="en-GB" sz="1100" b="1" i="0" u="none" strike="noStrike" noProof="0">
                          <a:latin typeface="Manrope" pitchFamily="2" charset="0"/>
                        </a:rPr>
                        <a:t>Economic Expertise</a:t>
                      </a:r>
                      <a:endParaRPr lang="en-GB" sz="1100">
                        <a:latin typeface="Manrope" pitchFamily="2" charset="0"/>
                      </a:endParaRPr>
                    </a:p>
                  </a:txBody>
                  <a:tcPr/>
                </a:tc>
                <a:extLst>
                  <a:ext uri="{0D108BD9-81ED-4DB2-BD59-A6C34878D82A}">
                    <a16:rowId xmlns:a16="http://schemas.microsoft.com/office/drawing/2014/main" val="2413679081"/>
                  </a:ext>
                </a:extLst>
              </a:tr>
              <a:tr h="0">
                <a:tc>
                  <a:txBody>
                    <a:bodyPr/>
                    <a:lstStyle/>
                    <a:p>
                      <a:pPr marL="0" marR="0" lvl="0" indent="0" algn="l" rtl="0" eaLnBrk="1" fontAlgn="auto" latinLnBrk="0" hangingPunct="1">
                        <a:lnSpc>
                          <a:spcPct val="100000"/>
                        </a:lnSpc>
                        <a:spcBef>
                          <a:spcPts val="0"/>
                        </a:spcBef>
                        <a:spcAft>
                          <a:spcPts val="0"/>
                        </a:spcAft>
                        <a:buClrTx/>
                        <a:buSzTx/>
                        <a:buFontTx/>
                        <a:buNone/>
                      </a:pPr>
                      <a:r>
                        <a:rPr lang="en-GB" sz="1100">
                          <a:latin typeface="Manrope" pitchFamily="2" charset="0"/>
                        </a:rPr>
                        <a:t>Develop ‘Right Investment, Right Company’ approach - focus on growth sectors/clusters </a:t>
                      </a:r>
                    </a:p>
                  </a:txBody>
                  <a:tcPr>
                    <a:solidFill>
                      <a:srgbClr val="D0DDD2"/>
                    </a:solidFill>
                  </a:tcPr>
                </a:tc>
                <a:extLst>
                  <a:ext uri="{0D108BD9-81ED-4DB2-BD59-A6C34878D82A}">
                    <a16:rowId xmlns:a16="http://schemas.microsoft.com/office/drawing/2014/main" val="459195145"/>
                  </a:ext>
                </a:extLst>
              </a:tr>
              <a:tr h="0">
                <a:tc>
                  <a:txBody>
                    <a:bodyPr/>
                    <a:lstStyle/>
                    <a:p>
                      <a:r>
                        <a:rPr lang="en-GB" sz="1100">
                          <a:latin typeface="Manrope" pitchFamily="2" charset="0"/>
                        </a:rPr>
                        <a:t>Support development of and facilitate access to a finance model, that allows SMEs in the sub-region to access funding for innovation and growth</a:t>
                      </a:r>
                    </a:p>
                  </a:txBody>
                  <a:tcPr>
                    <a:solidFill>
                      <a:srgbClr val="D0DDD2"/>
                    </a:solidFill>
                  </a:tcPr>
                </a:tc>
                <a:extLst>
                  <a:ext uri="{0D108BD9-81ED-4DB2-BD59-A6C34878D82A}">
                    <a16:rowId xmlns:a16="http://schemas.microsoft.com/office/drawing/2014/main" val="4047586936"/>
                  </a:ext>
                </a:extLst>
              </a:tr>
            </a:tbl>
          </a:graphicData>
        </a:graphic>
      </p:graphicFrame>
      <p:sp>
        <p:nvSpPr>
          <p:cNvPr id="9" name="TextBox 8">
            <a:extLst>
              <a:ext uri="{FF2B5EF4-FFF2-40B4-BE49-F238E27FC236}">
                <a16:creationId xmlns:a16="http://schemas.microsoft.com/office/drawing/2014/main" id="{B95D3257-727C-42C5-ABD3-4CD994FA9A8E}"/>
              </a:ext>
            </a:extLst>
          </p:cNvPr>
          <p:cNvSpPr txBox="1"/>
          <p:nvPr/>
        </p:nvSpPr>
        <p:spPr>
          <a:xfrm>
            <a:off x="9751846" y="3351881"/>
            <a:ext cx="2308392" cy="1600438"/>
          </a:xfrm>
          <a:prstGeom prst="rect">
            <a:avLst/>
          </a:prstGeom>
          <a:noFill/>
        </p:spPr>
        <p:txBody>
          <a:bodyPr wrap="square" lIns="91440" tIns="45720" rIns="91440" bIns="45720" rtlCol="0" anchor="t">
            <a:spAutoFit/>
          </a:bodyPr>
          <a:lstStyle/>
          <a:p>
            <a:r>
              <a:rPr lang="en-GB" sz="1400" b="1">
                <a:solidFill>
                  <a:schemeClr val="bg1"/>
                </a:solidFill>
                <a:latin typeface="Manrope"/>
              </a:rPr>
              <a:t>Policy &amp; Planning</a:t>
            </a:r>
          </a:p>
          <a:p>
            <a:endParaRPr lang="en-GB" sz="1400" b="1">
              <a:solidFill>
                <a:schemeClr val="bg1"/>
              </a:solidFill>
              <a:latin typeface="Manrope"/>
            </a:endParaRPr>
          </a:p>
          <a:p>
            <a:r>
              <a:rPr lang="en-GB" sz="1400" i="1">
                <a:solidFill>
                  <a:schemeClr val="bg1"/>
                </a:solidFill>
                <a:latin typeface="Manrope"/>
              </a:rPr>
              <a:t>Focus on Growth,  Innovation &amp; Intelligence.</a:t>
            </a:r>
          </a:p>
          <a:p>
            <a:pPr marL="285750" indent="-285750">
              <a:buFont typeface="Arial" panose="020B0604020202020204" pitchFamily="34" charset="0"/>
              <a:buChar char="•"/>
            </a:pPr>
            <a:endParaRPr lang="en-GB" sz="1400" b="1">
              <a:solidFill>
                <a:schemeClr val="bg1"/>
              </a:solidFill>
              <a:latin typeface="Manrope"/>
            </a:endParaRPr>
          </a:p>
          <a:p>
            <a:r>
              <a:rPr lang="en-GB" sz="1400" i="1" err="1">
                <a:solidFill>
                  <a:schemeClr val="bg1"/>
                </a:solidFill>
                <a:latin typeface="Manrope"/>
              </a:rPr>
              <a:t>DfBT</a:t>
            </a:r>
            <a:r>
              <a:rPr lang="en-GB" sz="1400" i="1">
                <a:solidFill>
                  <a:schemeClr val="bg1"/>
                </a:solidFill>
                <a:latin typeface="Manrope"/>
              </a:rPr>
              <a:t> Funding not yet confirmed for Growth Hub</a:t>
            </a:r>
          </a:p>
        </p:txBody>
      </p:sp>
      <p:graphicFrame>
        <p:nvGraphicFramePr>
          <p:cNvPr id="11" name="Table 10">
            <a:extLst>
              <a:ext uri="{FF2B5EF4-FFF2-40B4-BE49-F238E27FC236}">
                <a16:creationId xmlns:a16="http://schemas.microsoft.com/office/drawing/2014/main" id="{3A3BD966-D91E-4B62-B30C-A1B906A763C4}"/>
              </a:ext>
            </a:extLst>
          </p:cNvPr>
          <p:cNvGraphicFramePr>
            <a:graphicFrameLocks/>
          </p:cNvGraphicFramePr>
          <p:nvPr>
            <p:extLst>
              <p:ext uri="{D42A27DB-BD31-4B8C-83A1-F6EECF244321}">
                <p14:modId xmlns:p14="http://schemas.microsoft.com/office/powerpoint/2010/main" val="3374643595"/>
              </p:ext>
            </p:extLst>
          </p:nvPr>
        </p:nvGraphicFramePr>
        <p:xfrm>
          <a:off x="0" y="1043598"/>
          <a:ext cx="9496800" cy="944880"/>
        </p:xfrm>
        <a:graphic>
          <a:graphicData uri="http://schemas.openxmlformats.org/drawingml/2006/table">
            <a:tbl>
              <a:tblPr firstRow="1" bandRow="1">
                <a:tableStyleId>{00A15C55-8517-42AA-B614-E9B94910E393}</a:tableStyleId>
              </a:tblPr>
              <a:tblGrid>
                <a:gridCol w="9496800">
                  <a:extLst>
                    <a:ext uri="{9D8B030D-6E8A-4147-A177-3AD203B41FA5}">
                      <a16:colId xmlns:a16="http://schemas.microsoft.com/office/drawing/2014/main" val="1667965544"/>
                    </a:ext>
                  </a:extLst>
                </a:gridCol>
              </a:tblGrid>
              <a:tr h="0">
                <a:tc>
                  <a:txBody>
                    <a:bodyPr/>
                    <a:lstStyle/>
                    <a:p>
                      <a:r>
                        <a:rPr lang="en-GB" sz="1100" b="1" i="0" u="none" strike="noStrike" noProof="0">
                          <a:latin typeface="Manrope" pitchFamily="2" charset="0"/>
                        </a:rPr>
                        <a:t>Strategic &amp; Thought Leadership</a:t>
                      </a:r>
                      <a:endParaRPr lang="en-GB" sz="1100">
                        <a:latin typeface="Manrope" pitchFamily="2" charset="0"/>
                      </a:endParaRPr>
                    </a:p>
                  </a:txBody>
                  <a:tcPr/>
                </a:tc>
                <a:extLst>
                  <a:ext uri="{0D108BD9-81ED-4DB2-BD59-A6C34878D82A}">
                    <a16:rowId xmlns:a16="http://schemas.microsoft.com/office/drawing/2014/main" val="2413679081"/>
                  </a:ext>
                </a:extLst>
              </a:tr>
              <a:tr h="0">
                <a:tc>
                  <a:txBody>
                    <a:bodyPr/>
                    <a:lstStyle/>
                    <a:p>
                      <a:r>
                        <a:rPr lang="en-GB" sz="1100">
                          <a:latin typeface="Manrope" pitchFamily="2" charset="0"/>
                        </a:rPr>
                        <a:t>Close liaison with new </a:t>
                      </a:r>
                      <a:r>
                        <a:rPr lang="en-GB" sz="1100" err="1">
                          <a:latin typeface="Manrope" pitchFamily="2" charset="0"/>
                        </a:rPr>
                        <a:t>DfBT</a:t>
                      </a:r>
                      <a:r>
                        <a:rPr lang="en-GB" sz="1100">
                          <a:latin typeface="Manrope" pitchFamily="2" charset="0"/>
                        </a:rPr>
                        <a:t> department, to help shape the role of LEPs and Growth Hubs / Sub-regional business support</a:t>
                      </a:r>
                    </a:p>
                  </a:txBody>
                  <a:tcPr/>
                </a:tc>
                <a:extLst>
                  <a:ext uri="{0D108BD9-81ED-4DB2-BD59-A6C34878D82A}">
                    <a16:rowId xmlns:a16="http://schemas.microsoft.com/office/drawing/2014/main" val="459195145"/>
                  </a:ext>
                </a:extLst>
              </a:tr>
              <a:tr h="0">
                <a:tc>
                  <a:txBody>
                    <a:bodyPr/>
                    <a:lstStyle/>
                    <a:p>
                      <a:pPr marL="0" marR="0" lvl="0" indent="0" algn="l" defTabSz="904598" rtl="0" eaLnBrk="1" fontAlgn="auto" latinLnBrk="0" hangingPunct="1">
                        <a:lnSpc>
                          <a:spcPct val="100000"/>
                        </a:lnSpc>
                        <a:spcBef>
                          <a:spcPts val="0"/>
                        </a:spcBef>
                        <a:spcAft>
                          <a:spcPts val="0"/>
                        </a:spcAft>
                        <a:buClrTx/>
                        <a:buSzTx/>
                        <a:buFontTx/>
                        <a:buNone/>
                        <a:tabLst/>
                        <a:defRPr/>
                      </a:pPr>
                      <a:r>
                        <a:rPr lang="en-GB" sz="1100">
                          <a:latin typeface="Manrope" pitchFamily="2" charset="0"/>
                        </a:rPr>
                        <a:t>Strengthen links to the Enterprise Zone</a:t>
                      </a:r>
                      <a:r>
                        <a:rPr lang="en-GB" sz="1100" baseline="0">
                          <a:latin typeface="Manrope" pitchFamily="2" charset="0"/>
                        </a:rPr>
                        <a:t> &amp; other growth clusters to better understand their needs &amp; influence partners to develop appropriate support offers (e.g. innovation, net zero)</a:t>
                      </a:r>
                      <a:endParaRPr lang="en-GB" sz="1100">
                        <a:latin typeface="Manrope" pitchFamily="2" charset="0"/>
                      </a:endParaRPr>
                    </a:p>
                  </a:txBody>
                  <a:tcPr/>
                </a:tc>
                <a:extLst>
                  <a:ext uri="{0D108BD9-81ED-4DB2-BD59-A6C34878D82A}">
                    <a16:rowId xmlns:a16="http://schemas.microsoft.com/office/drawing/2014/main" val="542099192"/>
                  </a:ext>
                </a:extLst>
              </a:tr>
            </a:tbl>
          </a:graphicData>
        </a:graphic>
      </p:graphicFrame>
      <p:graphicFrame>
        <p:nvGraphicFramePr>
          <p:cNvPr id="13" name="Table 7">
            <a:extLst>
              <a:ext uri="{FF2B5EF4-FFF2-40B4-BE49-F238E27FC236}">
                <a16:creationId xmlns:a16="http://schemas.microsoft.com/office/drawing/2014/main" id="{B95F9538-410E-4A8C-9861-6473B1C925BD}"/>
              </a:ext>
            </a:extLst>
          </p:cNvPr>
          <p:cNvGraphicFramePr>
            <a:graphicFrameLocks/>
          </p:cNvGraphicFramePr>
          <p:nvPr>
            <p:extLst>
              <p:ext uri="{D42A27DB-BD31-4B8C-83A1-F6EECF244321}">
                <p14:modId xmlns:p14="http://schemas.microsoft.com/office/powerpoint/2010/main" val="2944833821"/>
              </p:ext>
            </p:extLst>
          </p:nvPr>
        </p:nvGraphicFramePr>
        <p:xfrm>
          <a:off x="0" y="2911364"/>
          <a:ext cx="9496800" cy="3761534"/>
        </p:xfrm>
        <a:graphic>
          <a:graphicData uri="http://schemas.openxmlformats.org/drawingml/2006/table">
            <a:tbl>
              <a:tblPr firstRow="1" bandRow="1">
                <a:tableStyleId>{00A15C55-8517-42AA-B614-E9B94910E393}</a:tableStyleId>
              </a:tblPr>
              <a:tblGrid>
                <a:gridCol w="9496800">
                  <a:extLst>
                    <a:ext uri="{9D8B030D-6E8A-4147-A177-3AD203B41FA5}">
                      <a16:colId xmlns:a16="http://schemas.microsoft.com/office/drawing/2014/main" val="1667965544"/>
                    </a:ext>
                  </a:extLst>
                </a:gridCol>
              </a:tblGrid>
              <a:tr h="142473">
                <a:tc>
                  <a:txBody>
                    <a:bodyPr/>
                    <a:lstStyle/>
                    <a:p>
                      <a:r>
                        <a:rPr lang="en-GB" sz="1100" b="1" i="0" u="none" strike="noStrike" noProof="0">
                          <a:latin typeface="Manrope" pitchFamily="2" charset="0"/>
                        </a:rPr>
                        <a:t>Delivery Excellence</a:t>
                      </a:r>
                      <a:endParaRPr lang="en-GB" sz="1100">
                        <a:latin typeface="Manrope" pitchFamily="2" charset="0"/>
                      </a:endParaRPr>
                    </a:p>
                  </a:txBody>
                  <a:tcPr/>
                </a:tc>
                <a:extLst>
                  <a:ext uri="{0D108BD9-81ED-4DB2-BD59-A6C34878D82A}">
                    <a16:rowId xmlns:a16="http://schemas.microsoft.com/office/drawing/2014/main" val="2413679081"/>
                  </a:ext>
                </a:extLst>
              </a:tr>
              <a:tr h="142473">
                <a:tc>
                  <a:txBody>
                    <a:bodyPr/>
                    <a:lstStyle/>
                    <a:p>
                      <a:r>
                        <a:rPr lang="en-GB" sz="1100" i="0" err="1">
                          <a:latin typeface="Manrope" pitchFamily="2" charset="0"/>
                        </a:rPr>
                        <a:t>DfBT</a:t>
                      </a:r>
                      <a:r>
                        <a:rPr lang="en-GB" sz="1100" i="0">
                          <a:latin typeface="Manrope" pitchFamily="2" charset="0"/>
                        </a:rPr>
                        <a:t> contracted outputs &amp; delivery of core Growth Hub function (details TBC)</a:t>
                      </a:r>
                    </a:p>
                    <a:p>
                      <a:pPr marL="171450" indent="-171450">
                        <a:buFont typeface="Arial" panose="020B0604020202020204" pitchFamily="34" charset="0"/>
                        <a:buChar char="•"/>
                      </a:pPr>
                      <a:r>
                        <a:rPr lang="en-GB" sz="1100" i="0">
                          <a:latin typeface="Manrope" pitchFamily="2" charset="0"/>
                        </a:rPr>
                        <a:t>Inbound enquiry handling</a:t>
                      </a:r>
                    </a:p>
                    <a:p>
                      <a:pPr marL="623749" lvl="1" indent="-171450">
                        <a:buFont typeface="Arial" panose="020B0604020202020204" pitchFamily="34" charset="0"/>
                        <a:buChar char="•"/>
                      </a:pPr>
                      <a:r>
                        <a:rPr lang="en-GB" sz="1100" i="0">
                          <a:latin typeface="Manrope" pitchFamily="2" charset="0"/>
                        </a:rPr>
                        <a:t>Provision of information, diagnostic services &amp; brokerage services to businesses</a:t>
                      </a:r>
                    </a:p>
                    <a:p>
                      <a:pPr marL="623749" lvl="1" indent="-171450">
                        <a:buFont typeface="Arial" panose="020B0604020202020204" pitchFamily="34" charset="0"/>
                        <a:buChar char="•"/>
                      </a:pPr>
                      <a:r>
                        <a:rPr lang="en-GB" sz="1100" i="0">
                          <a:latin typeface="Manrope" pitchFamily="2" charset="0"/>
                        </a:rPr>
                        <a:t>Delivery consultancy support in response to emerging business needs &amp; gaps</a:t>
                      </a:r>
                    </a:p>
                    <a:p>
                      <a:pPr marL="171450" lvl="0" indent="-171450">
                        <a:buFont typeface="Arial" panose="020B0604020202020204" pitchFamily="34" charset="0"/>
                        <a:buChar char="•"/>
                      </a:pPr>
                      <a:r>
                        <a:rPr lang="en-GB" sz="1100" i="0">
                          <a:latin typeface="Manrope" pitchFamily="2" charset="0"/>
                        </a:rPr>
                        <a:t>Multi-channel business communications to allow businesses to self-serve</a:t>
                      </a:r>
                    </a:p>
                    <a:p>
                      <a:pPr marL="171450" lvl="0" indent="-171450">
                        <a:buFont typeface="Arial" panose="020B0604020202020204" pitchFamily="34" charset="0"/>
                        <a:buChar char="•"/>
                      </a:pPr>
                      <a:r>
                        <a:rPr lang="en-GB" sz="1100" i="0" baseline="0">
                          <a:latin typeface="Manrope" pitchFamily="2" charset="0"/>
                        </a:rPr>
                        <a:t>Maintain LEP’s business support services databases </a:t>
                      </a:r>
                      <a:r>
                        <a:rPr lang="en-GB" sz="1100" i="0">
                          <a:latin typeface="Manrope" pitchFamily="2" charset="0"/>
                        </a:rPr>
                        <a:t>and maintenance of business networks (Business representative organisations, Regional Growth Hub Network etc.) to ensure local, regional and national business support business intelligence is kept up to date, shared and can be acted upon.  </a:t>
                      </a:r>
                    </a:p>
                  </a:txBody>
                  <a:tcPr/>
                </a:tc>
                <a:extLst>
                  <a:ext uri="{0D108BD9-81ED-4DB2-BD59-A6C34878D82A}">
                    <a16:rowId xmlns:a16="http://schemas.microsoft.com/office/drawing/2014/main" val="459195145"/>
                  </a:ext>
                </a:extLst>
              </a:tr>
              <a:tr h="363014">
                <a:tc>
                  <a:txBody>
                    <a:bodyPr/>
                    <a:lstStyle/>
                    <a:p>
                      <a:pPr marL="0" indent="0">
                        <a:buFont typeface="Arial" panose="020B0604020202020204" pitchFamily="34" charset="0"/>
                        <a:buNone/>
                      </a:pPr>
                      <a:r>
                        <a:rPr lang="en-GB" sz="1100">
                          <a:latin typeface="Manrope" pitchFamily="2" charset="0"/>
                        </a:rPr>
                        <a:t>Obtain local business intelligence through design, delivery and analysis of business surveys (quarterly)</a:t>
                      </a:r>
                    </a:p>
                    <a:p>
                      <a:pPr marL="0" indent="0">
                        <a:buFont typeface="Arial" panose="020B0604020202020204" pitchFamily="34" charset="0"/>
                        <a:buNone/>
                      </a:pPr>
                      <a:r>
                        <a:rPr lang="en-GB" sz="1100">
                          <a:latin typeface="Manrope" pitchFamily="2" charset="0"/>
                        </a:rPr>
                        <a:t>Distribution of current local business insights to shape and influence business support offers and priorities. </a:t>
                      </a:r>
                    </a:p>
                  </a:txBody>
                  <a:tcPr/>
                </a:tc>
                <a:extLst>
                  <a:ext uri="{0D108BD9-81ED-4DB2-BD59-A6C34878D82A}">
                    <a16:rowId xmlns:a16="http://schemas.microsoft.com/office/drawing/2014/main" val="926608466"/>
                  </a:ext>
                </a:extLst>
              </a:tr>
              <a:tr h="363014">
                <a:tc>
                  <a:txBody>
                    <a:bodyPr/>
                    <a:lstStyle/>
                    <a:p>
                      <a:pPr marL="0" indent="0">
                        <a:buFontTx/>
                        <a:buNone/>
                      </a:pPr>
                      <a:r>
                        <a:rPr lang="en-GB" sz="1100">
                          <a:latin typeface="Manrope" pitchFamily="2" charset="0"/>
                        </a:rPr>
                        <a:t>Develop suite of support for SMEs to plan and implementing changes</a:t>
                      </a:r>
                      <a:r>
                        <a:rPr lang="en-GB" sz="1100" baseline="0">
                          <a:latin typeface="Manrope" pitchFamily="2" charset="0"/>
                        </a:rPr>
                        <a:t> towards </a:t>
                      </a:r>
                      <a:r>
                        <a:rPr lang="en-GB" sz="1100">
                          <a:latin typeface="Manrope" pitchFamily="2" charset="0"/>
                        </a:rPr>
                        <a:t>net</a:t>
                      </a:r>
                      <a:r>
                        <a:rPr lang="en-GB" sz="1100" baseline="0">
                          <a:latin typeface="Manrope" pitchFamily="2" charset="0"/>
                        </a:rPr>
                        <a:t> zero</a:t>
                      </a:r>
                      <a:r>
                        <a:rPr lang="en-GB" sz="1100">
                          <a:latin typeface="Manrope" pitchFamily="2" charset="0"/>
                        </a:rPr>
                        <a:t> :</a:t>
                      </a:r>
                    </a:p>
                    <a:p>
                      <a:pPr marL="285750" indent="-285750">
                        <a:buFont typeface="Arial" panose="020B0604020202020204" pitchFamily="34" charset="0"/>
                        <a:buChar char="•"/>
                      </a:pPr>
                      <a:r>
                        <a:rPr lang="en-GB" sz="1100">
                          <a:latin typeface="Manrope" pitchFamily="2" charset="0"/>
                        </a:rPr>
                        <a:t>Information advice &amp; guidance</a:t>
                      </a:r>
                    </a:p>
                    <a:p>
                      <a:pPr marL="285750" indent="-285750">
                        <a:buFont typeface="Arial" panose="020B0604020202020204" pitchFamily="34" charset="0"/>
                        <a:buChar char="•"/>
                      </a:pPr>
                      <a:r>
                        <a:rPr lang="en-GB" sz="1100">
                          <a:latin typeface="Manrope" pitchFamily="2" charset="0"/>
                        </a:rPr>
                        <a:t>Carbon toolkits/trackers</a:t>
                      </a:r>
                    </a:p>
                    <a:p>
                      <a:pPr marL="285750" indent="-285750">
                        <a:buFont typeface="Arial" panose="020B0604020202020204" pitchFamily="34" charset="0"/>
                        <a:buChar char="•"/>
                      </a:pPr>
                      <a:r>
                        <a:rPr lang="en-GB" sz="1100">
                          <a:latin typeface="Manrope" pitchFamily="2" charset="0"/>
                        </a:rPr>
                        <a:t>SME service support</a:t>
                      </a:r>
                    </a:p>
                  </a:txBody>
                  <a:tcPr/>
                </a:tc>
                <a:extLst>
                  <a:ext uri="{0D108BD9-81ED-4DB2-BD59-A6C34878D82A}">
                    <a16:rowId xmlns:a16="http://schemas.microsoft.com/office/drawing/2014/main" val="3525314452"/>
                  </a:ext>
                </a:extLst>
              </a:tr>
              <a:tr h="363014">
                <a:tc>
                  <a:txBody>
                    <a:bodyPr/>
                    <a:lstStyle/>
                    <a:p>
                      <a:pPr marL="0" indent="0">
                        <a:buFont typeface="Arial" panose="020B0604020202020204" pitchFamily="34" charset="0"/>
                        <a:buNone/>
                      </a:pPr>
                      <a:r>
                        <a:rPr lang="en-GB" sz="1100">
                          <a:latin typeface="Manrope" pitchFamily="2" charset="0"/>
                        </a:rPr>
                        <a:t>Develop and maintain suite of support and information resources for start-ups within Cheshire &amp; Warrington</a:t>
                      </a:r>
                    </a:p>
                  </a:txBody>
                  <a:tcPr/>
                </a:tc>
                <a:extLst>
                  <a:ext uri="{0D108BD9-81ED-4DB2-BD59-A6C34878D82A}">
                    <a16:rowId xmlns:a16="http://schemas.microsoft.com/office/drawing/2014/main" val="1633601911"/>
                  </a:ext>
                </a:extLst>
              </a:tr>
              <a:tr h="142473">
                <a:tc>
                  <a:txBody>
                    <a:bodyPr/>
                    <a:lstStyle/>
                    <a:p>
                      <a:pPr marL="0" indent="0">
                        <a:buFontTx/>
                        <a:buNone/>
                      </a:pPr>
                      <a:r>
                        <a:rPr lang="en-GB" sz="1100">
                          <a:latin typeface="Manrope" pitchFamily="2" charset="0"/>
                        </a:rPr>
                        <a:t>Develop web-based and other vectors/tools for enquiry handling, data capture and access to basic business support offers (e.g. start-up,</a:t>
                      </a:r>
                      <a:r>
                        <a:rPr lang="en-GB" sz="1100" baseline="0">
                          <a:latin typeface="Manrope" pitchFamily="2" charset="0"/>
                        </a:rPr>
                        <a:t> GOV &amp; SPF programme signposting</a:t>
                      </a:r>
                      <a:r>
                        <a:rPr lang="en-GB" sz="1100">
                          <a:latin typeface="Manrope" pitchFamily="2" charset="0"/>
                        </a:rPr>
                        <a:t>)</a:t>
                      </a:r>
                    </a:p>
                  </a:txBody>
                  <a:tcPr/>
                </a:tc>
                <a:extLst>
                  <a:ext uri="{0D108BD9-81ED-4DB2-BD59-A6C34878D82A}">
                    <a16:rowId xmlns:a16="http://schemas.microsoft.com/office/drawing/2014/main" val="3939341247"/>
                  </a:ext>
                </a:extLst>
              </a:tr>
              <a:tr h="199072">
                <a:tc>
                  <a:txBody>
                    <a:bodyPr/>
                    <a:lstStyle/>
                    <a:p>
                      <a:pPr marL="0" indent="0">
                        <a:buFontTx/>
                        <a:buNone/>
                      </a:pPr>
                      <a:r>
                        <a:rPr lang="en-GB" sz="1100">
                          <a:latin typeface="Manrope" pitchFamily="2" charset="0"/>
                        </a:rPr>
                        <a:t>Develop an inward investment strategy &amp; account management approach for investment and/or expansion</a:t>
                      </a:r>
                    </a:p>
                  </a:txBody>
                  <a:tcPr/>
                </a:tc>
                <a:extLst>
                  <a:ext uri="{0D108BD9-81ED-4DB2-BD59-A6C34878D82A}">
                    <a16:rowId xmlns:a16="http://schemas.microsoft.com/office/drawing/2014/main" val="940398741"/>
                  </a:ext>
                </a:extLst>
              </a:tr>
            </a:tbl>
          </a:graphicData>
        </a:graphic>
      </p:graphicFrame>
    </p:spTree>
    <p:extLst>
      <p:ext uri="{BB962C8B-B14F-4D97-AF65-F5344CB8AC3E}">
        <p14:creationId xmlns:p14="http://schemas.microsoft.com/office/powerpoint/2010/main" val="3973003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9144C5-B8F3-4E33-BAC4-4048C872F8A8}"/>
              </a:ext>
            </a:extLst>
          </p:cNvPr>
          <p:cNvSpPr>
            <a:spLocks noGrp="1"/>
          </p:cNvSpPr>
          <p:nvPr>
            <p:ph type="title"/>
          </p:nvPr>
        </p:nvSpPr>
        <p:spPr/>
        <p:txBody>
          <a:bodyPr>
            <a:normAutofit/>
          </a:bodyPr>
          <a:lstStyle/>
          <a:p>
            <a:r>
              <a:rPr lang="en-GB">
                <a:latin typeface="Manrope"/>
              </a:rPr>
              <a:t>Growth Corridors</a:t>
            </a:r>
            <a:endParaRPr lang="en-GB"/>
          </a:p>
        </p:txBody>
      </p:sp>
      <p:sp>
        <p:nvSpPr>
          <p:cNvPr id="13" name="TextBox 12">
            <a:extLst>
              <a:ext uri="{FF2B5EF4-FFF2-40B4-BE49-F238E27FC236}">
                <a16:creationId xmlns:a16="http://schemas.microsoft.com/office/drawing/2014/main" id="{3658D77B-FF15-42C7-9E0B-E4CB199923DF}"/>
              </a:ext>
            </a:extLst>
          </p:cNvPr>
          <p:cNvSpPr txBox="1"/>
          <p:nvPr/>
        </p:nvSpPr>
        <p:spPr>
          <a:xfrm>
            <a:off x="9762479" y="3361748"/>
            <a:ext cx="2308392" cy="2246769"/>
          </a:xfrm>
          <a:prstGeom prst="rect">
            <a:avLst/>
          </a:prstGeom>
          <a:noFill/>
        </p:spPr>
        <p:txBody>
          <a:bodyPr wrap="square" lIns="91440" tIns="45720" rIns="91440" bIns="45720" rtlCol="0" anchor="t">
            <a:spAutoFit/>
          </a:bodyPr>
          <a:lstStyle/>
          <a:p>
            <a:r>
              <a:rPr lang="en-GB" sz="1400" b="1">
                <a:solidFill>
                  <a:schemeClr val="bg1"/>
                </a:solidFill>
                <a:latin typeface="Manrope"/>
              </a:rPr>
              <a:t>Policy &amp; Planning</a:t>
            </a:r>
            <a:endParaRPr lang="en-GB" sz="1400" b="1">
              <a:solidFill>
                <a:schemeClr val="bg1"/>
              </a:solidFill>
              <a:latin typeface="Manrope" pitchFamily="2" charset="0"/>
            </a:endParaRPr>
          </a:p>
          <a:p>
            <a:endParaRPr lang="en-GB" sz="1400" b="1" i="1">
              <a:solidFill>
                <a:schemeClr val="bg1"/>
              </a:solidFill>
              <a:latin typeface="Manrope" pitchFamily="2" charset="0"/>
            </a:endParaRPr>
          </a:p>
          <a:p>
            <a:r>
              <a:rPr lang="en-GB" sz="1400" i="1">
                <a:solidFill>
                  <a:schemeClr val="bg1"/>
                </a:solidFill>
                <a:latin typeface="Manrope"/>
              </a:rPr>
              <a:t>To maximise economic growth by facilitating investment, unlocking  </a:t>
            </a:r>
          </a:p>
          <a:p>
            <a:r>
              <a:rPr lang="en-GB" sz="1400" i="1">
                <a:solidFill>
                  <a:schemeClr val="bg1"/>
                </a:solidFill>
                <a:latin typeface="Manrope"/>
              </a:rPr>
              <a:t>and accelerating development in the Science Corridor and from HS2. </a:t>
            </a:r>
            <a:endParaRPr lang="en-GB">
              <a:solidFill>
                <a:schemeClr val="bg1"/>
              </a:solidFill>
            </a:endParaRPr>
          </a:p>
        </p:txBody>
      </p:sp>
      <p:graphicFrame>
        <p:nvGraphicFramePr>
          <p:cNvPr id="11" name="Table 10">
            <a:extLst>
              <a:ext uri="{FF2B5EF4-FFF2-40B4-BE49-F238E27FC236}">
                <a16:creationId xmlns:a16="http://schemas.microsoft.com/office/drawing/2014/main" id="{58FABEC1-DE18-D94A-063B-F470B619F414}"/>
              </a:ext>
            </a:extLst>
          </p:cNvPr>
          <p:cNvGraphicFramePr>
            <a:graphicFrameLocks/>
          </p:cNvGraphicFramePr>
          <p:nvPr>
            <p:extLst>
              <p:ext uri="{D42A27DB-BD31-4B8C-83A1-F6EECF244321}">
                <p14:modId xmlns:p14="http://schemas.microsoft.com/office/powerpoint/2010/main" val="2035978899"/>
              </p:ext>
            </p:extLst>
          </p:nvPr>
        </p:nvGraphicFramePr>
        <p:xfrm>
          <a:off x="-1" y="1037074"/>
          <a:ext cx="9659577" cy="774972"/>
        </p:xfrm>
        <a:graphic>
          <a:graphicData uri="http://schemas.openxmlformats.org/drawingml/2006/table">
            <a:tbl>
              <a:tblPr firstRow="1" bandRow="1">
                <a:tableStyleId>{00A15C55-8517-42AA-B614-E9B94910E393}</a:tableStyleId>
              </a:tblPr>
              <a:tblGrid>
                <a:gridCol w="9659577">
                  <a:extLst>
                    <a:ext uri="{9D8B030D-6E8A-4147-A177-3AD203B41FA5}">
                      <a16:colId xmlns:a16="http://schemas.microsoft.com/office/drawing/2014/main" val="1667965544"/>
                    </a:ext>
                  </a:extLst>
                </a:gridCol>
              </a:tblGrid>
              <a:tr h="0">
                <a:tc>
                  <a:txBody>
                    <a:bodyPr/>
                    <a:lstStyle/>
                    <a:p>
                      <a:r>
                        <a:rPr lang="en-GB" sz="1100" b="1" i="0" u="none" strike="noStrike" noProof="0">
                          <a:latin typeface="Manrope" pitchFamily="2" charset="0"/>
                        </a:rPr>
                        <a:t>Strategic &amp; Thought Leadership</a:t>
                      </a:r>
                      <a:endParaRPr lang="en-GB" sz="1100">
                        <a:latin typeface="Manrope" pitchFamily="2" charset="0"/>
                      </a:endParaRPr>
                    </a:p>
                  </a:txBody>
                  <a:tcPr marL="90682" marR="90682" marT="45342" marB="45342"/>
                </a:tc>
                <a:extLst>
                  <a:ext uri="{0D108BD9-81ED-4DB2-BD59-A6C34878D82A}">
                    <a16:rowId xmlns:a16="http://schemas.microsoft.com/office/drawing/2014/main" val="2413679081"/>
                  </a:ext>
                </a:extLst>
              </a:tr>
              <a:tr h="0">
                <a:tc>
                  <a:txBody>
                    <a:bodyPr/>
                    <a:lstStyle/>
                    <a:p>
                      <a:pPr marL="0" marR="0" lvl="0" indent="0" algn="l" defTabSz="904598"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a:latin typeface="Manrope" pitchFamily="2" charset="0"/>
                        </a:rPr>
                        <a:t>Influence DfT, DLUHC, Homes England and the IPA to invest in the sub-region to unlock and accelerate development.</a:t>
                      </a:r>
                    </a:p>
                  </a:txBody>
                  <a:tcPr marL="90682" marR="90682" marT="45342" marB="45342"/>
                </a:tc>
                <a:extLst>
                  <a:ext uri="{0D108BD9-81ED-4DB2-BD59-A6C34878D82A}">
                    <a16:rowId xmlns:a16="http://schemas.microsoft.com/office/drawing/2014/main" val="3738798840"/>
                  </a:ext>
                </a:extLst>
              </a:tr>
              <a:tr h="0">
                <a:tc>
                  <a:txBody>
                    <a:bodyPr/>
                    <a:lstStyle/>
                    <a:p>
                      <a:pPr marL="0" marR="0" lvl="0" indent="0" algn="l" defTabSz="904598"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a:latin typeface="Manrope" pitchFamily="2" charset="0"/>
                        </a:rPr>
                        <a:t>Board Member on the Warrington and Crewe Town Boards – which includes responsibility for the deployment of the town funds.</a:t>
                      </a:r>
                    </a:p>
                  </a:txBody>
                  <a:tcPr marL="90682" marR="90682" marT="45342" marB="45342"/>
                </a:tc>
                <a:extLst>
                  <a:ext uri="{0D108BD9-81ED-4DB2-BD59-A6C34878D82A}">
                    <a16:rowId xmlns:a16="http://schemas.microsoft.com/office/drawing/2014/main" val="2627773433"/>
                  </a:ext>
                </a:extLst>
              </a:tr>
            </a:tbl>
          </a:graphicData>
        </a:graphic>
      </p:graphicFrame>
      <p:graphicFrame>
        <p:nvGraphicFramePr>
          <p:cNvPr id="15" name="Table 7">
            <a:extLst>
              <a:ext uri="{FF2B5EF4-FFF2-40B4-BE49-F238E27FC236}">
                <a16:creationId xmlns:a16="http://schemas.microsoft.com/office/drawing/2014/main" id="{C7F0E015-11C3-FBC8-B172-BCACDB3E8738}"/>
              </a:ext>
            </a:extLst>
          </p:cNvPr>
          <p:cNvGraphicFramePr>
            <a:graphicFrameLocks/>
          </p:cNvGraphicFramePr>
          <p:nvPr>
            <p:extLst>
              <p:ext uri="{D42A27DB-BD31-4B8C-83A1-F6EECF244321}">
                <p14:modId xmlns:p14="http://schemas.microsoft.com/office/powerpoint/2010/main" val="2065908107"/>
              </p:ext>
            </p:extLst>
          </p:nvPr>
        </p:nvGraphicFramePr>
        <p:xfrm>
          <a:off x="-9203" y="4375438"/>
          <a:ext cx="9664995" cy="1200936"/>
        </p:xfrm>
        <a:graphic>
          <a:graphicData uri="http://schemas.openxmlformats.org/drawingml/2006/table">
            <a:tbl>
              <a:tblPr firstRow="1" bandRow="1">
                <a:tableStyleId>{00A15C55-8517-42AA-B614-E9B94910E393}</a:tableStyleId>
              </a:tblPr>
              <a:tblGrid>
                <a:gridCol w="9664995">
                  <a:extLst>
                    <a:ext uri="{9D8B030D-6E8A-4147-A177-3AD203B41FA5}">
                      <a16:colId xmlns:a16="http://schemas.microsoft.com/office/drawing/2014/main" val="1667965544"/>
                    </a:ext>
                  </a:extLst>
                </a:gridCol>
              </a:tblGrid>
              <a:tr h="122621">
                <a:tc>
                  <a:txBody>
                    <a:bodyPr/>
                    <a:lstStyle/>
                    <a:p>
                      <a:r>
                        <a:rPr lang="en-GB" sz="1100" b="1" i="0" u="none" strike="noStrike" noProof="0">
                          <a:latin typeface="Manrope" pitchFamily="2" charset="0"/>
                        </a:rPr>
                        <a:t>Delivery Excellence</a:t>
                      </a:r>
                      <a:endParaRPr lang="en-GB" sz="1100">
                        <a:latin typeface="Manrope" pitchFamily="2" charset="0"/>
                      </a:endParaRPr>
                    </a:p>
                  </a:txBody>
                  <a:tcPr marL="90682" marR="90682" marT="45342" marB="45342"/>
                </a:tc>
                <a:extLst>
                  <a:ext uri="{0D108BD9-81ED-4DB2-BD59-A6C34878D82A}">
                    <a16:rowId xmlns:a16="http://schemas.microsoft.com/office/drawing/2014/main" val="2413679081"/>
                  </a:ext>
                </a:extLst>
              </a:tr>
              <a:tr h="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a:latin typeface="Manrope" pitchFamily="2" charset="0"/>
                        </a:rPr>
                        <a:t>Work with the life sciences, animal life sciences and nuclear sectors in the Cheshire Science Corridor to identify and develop strategies to improve their profile and competitiveness.</a:t>
                      </a:r>
                    </a:p>
                  </a:txBody>
                  <a:tcPr marL="90682" marR="90682" marT="45342" marB="45342"/>
                </a:tc>
                <a:extLst>
                  <a:ext uri="{0D108BD9-81ED-4DB2-BD59-A6C34878D82A}">
                    <a16:rowId xmlns:a16="http://schemas.microsoft.com/office/drawing/2014/main" val="1598458316"/>
                  </a:ext>
                </a:extLst>
              </a:tr>
              <a:tr h="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a:latin typeface="Manrope" pitchFamily="2" charset="0"/>
                        </a:rPr>
                        <a:t>Refresh and relaunch the Cheshire Science Corridor Brand and marketing proposition, including a re-launch event (September).</a:t>
                      </a:r>
                    </a:p>
                  </a:txBody>
                  <a:tcPr marL="90682" marR="90682" marT="45342" marB="45342"/>
                </a:tc>
                <a:extLst>
                  <a:ext uri="{0D108BD9-81ED-4DB2-BD59-A6C34878D82A}">
                    <a16:rowId xmlns:a16="http://schemas.microsoft.com/office/drawing/2014/main" val="269525272"/>
                  </a:ext>
                </a:extLst>
              </a:tr>
              <a:tr h="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err="1">
                          <a:latin typeface="Manrope" pitchFamily="2" charset="0"/>
                        </a:rPr>
                        <a:t>Organise</a:t>
                      </a:r>
                      <a:r>
                        <a:rPr lang="en-US" sz="1100">
                          <a:latin typeface="Manrope" pitchFamily="2" charset="0"/>
                        </a:rPr>
                        <a:t> and represent the sub-region at UKREIIF (May 2023).</a:t>
                      </a:r>
                    </a:p>
                  </a:txBody>
                  <a:tcPr marL="90682" marR="90682" marT="45342" marB="45342"/>
                </a:tc>
                <a:extLst>
                  <a:ext uri="{0D108BD9-81ED-4DB2-BD59-A6C34878D82A}">
                    <a16:rowId xmlns:a16="http://schemas.microsoft.com/office/drawing/2014/main" val="1636586882"/>
                  </a:ext>
                </a:extLst>
              </a:tr>
            </a:tbl>
          </a:graphicData>
        </a:graphic>
      </p:graphicFrame>
      <p:graphicFrame>
        <p:nvGraphicFramePr>
          <p:cNvPr id="18" name="Table 17">
            <a:extLst>
              <a:ext uri="{FF2B5EF4-FFF2-40B4-BE49-F238E27FC236}">
                <a16:creationId xmlns:a16="http://schemas.microsoft.com/office/drawing/2014/main" id="{E54762D7-43F3-693D-3E9B-1B1EFB8EFE6F}"/>
              </a:ext>
            </a:extLst>
          </p:cNvPr>
          <p:cNvGraphicFramePr>
            <a:graphicFrameLocks/>
          </p:cNvGraphicFramePr>
          <p:nvPr>
            <p:extLst>
              <p:ext uri="{D42A27DB-BD31-4B8C-83A1-F6EECF244321}">
                <p14:modId xmlns:p14="http://schemas.microsoft.com/office/powerpoint/2010/main" val="3909240688"/>
              </p:ext>
            </p:extLst>
          </p:nvPr>
        </p:nvGraphicFramePr>
        <p:xfrm>
          <a:off x="-3785" y="1906534"/>
          <a:ext cx="9659577" cy="2374416"/>
        </p:xfrm>
        <a:graphic>
          <a:graphicData uri="http://schemas.openxmlformats.org/drawingml/2006/table">
            <a:tbl>
              <a:tblPr firstRow="1" bandRow="1">
                <a:tableStyleId>{00A15C55-8517-42AA-B614-E9B94910E393}</a:tableStyleId>
              </a:tblPr>
              <a:tblGrid>
                <a:gridCol w="9659577">
                  <a:extLst>
                    <a:ext uri="{9D8B030D-6E8A-4147-A177-3AD203B41FA5}">
                      <a16:colId xmlns:a16="http://schemas.microsoft.com/office/drawing/2014/main" val="1667965544"/>
                    </a:ext>
                  </a:extLst>
                </a:gridCol>
              </a:tblGrid>
              <a:tr h="0">
                <a:tc>
                  <a:txBody>
                    <a:bodyPr/>
                    <a:lstStyle/>
                    <a:p>
                      <a:r>
                        <a:rPr lang="en-GB" sz="1100" b="1" i="0" u="none" strike="noStrike" noProof="0">
                          <a:latin typeface="Manrope" pitchFamily="2" charset="0"/>
                        </a:rPr>
                        <a:t>Economic Expertise</a:t>
                      </a:r>
                      <a:endParaRPr lang="en-GB" sz="1100">
                        <a:latin typeface="Manrope" pitchFamily="2" charset="0"/>
                      </a:endParaRPr>
                    </a:p>
                  </a:txBody>
                  <a:tcPr marL="90682" marR="90682" marT="45342" marB="45342"/>
                </a:tc>
                <a:extLst>
                  <a:ext uri="{0D108BD9-81ED-4DB2-BD59-A6C34878D82A}">
                    <a16:rowId xmlns:a16="http://schemas.microsoft.com/office/drawing/2014/main" val="2413679081"/>
                  </a:ext>
                </a:extLst>
              </a:tr>
              <a:tr h="256805">
                <a:tc>
                  <a:txBody>
                    <a:bodyPr/>
                    <a:lstStyle/>
                    <a:p>
                      <a:pPr marL="0" indent="0">
                        <a:buFont typeface="Arial" panose="020B0604020202020204" pitchFamily="34" charset="0"/>
                        <a:buNone/>
                      </a:pPr>
                      <a:r>
                        <a:rPr lang="en-GB" sz="1100" kern="1200">
                          <a:solidFill>
                            <a:schemeClr val="dk1"/>
                          </a:solidFill>
                          <a:effectLst/>
                          <a:latin typeface="Manrope" pitchFamily="2" charset="0"/>
                        </a:rPr>
                        <a:t>Maximise the economic impact of HS2 across the sub-region by supporting local authority partners to develop propositions for: </a:t>
                      </a:r>
                    </a:p>
                    <a:p>
                      <a:pPr marL="171450" indent="-171450">
                        <a:buFont typeface="Arial" panose="020B0604020202020204" pitchFamily="34" charset="0"/>
                        <a:buChar char="•"/>
                      </a:pPr>
                      <a:r>
                        <a:rPr lang="en-GB" sz="1100" kern="1200">
                          <a:solidFill>
                            <a:schemeClr val="dk1"/>
                          </a:solidFill>
                          <a:effectLst/>
                          <a:latin typeface="Manrope" pitchFamily="2" charset="0"/>
                        </a:rPr>
                        <a:t>Crewe HS2 Hub </a:t>
                      </a:r>
                    </a:p>
                    <a:p>
                      <a:pPr marL="171450" indent="-171450">
                        <a:buFont typeface="Arial" panose="020B0604020202020204" pitchFamily="34" charset="0"/>
                        <a:buChar char="•"/>
                      </a:pPr>
                      <a:r>
                        <a:rPr lang="en-GB" sz="1100" kern="1200">
                          <a:solidFill>
                            <a:schemeClr val="dk1"/>
                          </a:solidFill>
                          <a:effectLst/>
                          <a:latin typeface="Manrope" pitchFamily="2" charset="0"/>
                        </a:rPr>
                        <a:t>Chester City Gateway </a:t>
                      </a:r>
                    </a:p>
                    <a:p>
                      <a:pPr marL="171450" indent="-171450">
                        <a:buFont typeface="Arial" panose="020B0604020202020204" pitchFamily="34" charset="0"/>
                        <a:buChar char="•"/>
                      </a:pPr>
                      <a:r>
                        <a:rPr lang="en-GB" sz="1100" kern="1200">
                          <a:solidFill>
                            <a:schemeClr val="dk1"/>
                          </a:solidFill>
                          <a:effectLst/>
                          <a:latin typeface="Manrope" pitchFamily="2" charset="0"/>
                        </a:rPr>
                        <a:t>Warrington Bank Quay</a:t>
                      </a:r>
                    </a:p>
                    <a:p>
                      <a:pPr marL="171450" indent="-171450">
                        <a:buFont typeface="Arial" panose="020B0604020202020204" pitchFamily="34" charset="0"/>
                        <a:buChar char="•"/>
                      </a:pPr>
                      <a:r>
                        <a:rPr lang="en-GB" sz="1100" kern="1200">
                          <a:solidFill>
                            <a:schemeClr val="dk1"/>
                          </a:solidFill>
                          <a:effectLst/>
                          <a:latin typeface="Manrope" pitchFamily="2" charset="0"/>
                        </a:rPr>
                        <a:t>Winsford Depot</a:t>
                      </a:r>
                    </a:p>
                    <a:p>
                      <a:pPr marL="0" indent="0">
                        <a:buFont typeface="Arial" panose="020B0604020202020204" pitchFamily="34" charset="0"/>
                        <a:buNone/>
                      </a:pPr>
                      <a:r>
                        <a:rPr lang="en-GB" sz="1100" kern="1200">
                          <a:solidFill>
                            <a:schemeClr val="dk1"/>
                          </a:solidFill>
                          <a:effectLst/>
                          <a:latin typeface="Manrope" pitchFamily="2" charset="0"/>
                          <a:ea typeface="+mn-ea"/>
                          <a:cs typeface="+mn-cs"/>
                        </a:rPr>
                        <a:t>Undertake economic impact assessment of HS2 and Mid-Cheshire Line across the Mid-Cheshire area (October)</a:t>
                      </a:r>
                    </a:p>
                  </a:txBody>
                  <a:tcPr marL="90682" marR="90682" marT="45342" marB="45342"/>
                </a:tc>
                <a:extLst>
                  <a:ext uri="{0D108BD9-81ED-4DB2-BD59-A6C34878D82A}">
                    <a16:rowId xmlns:a16="http://schemas.microsoft.com/office/drawing/2014/main" val="265807676"/>
                  </a:ext>
                </a:extLst>
              </a:tr>
              <a:tr h="185372">
                <a:tc>
                  <a:txBody>
                    <a:bodyPr/>
                    <a:lstStyle/>
                    <a:p>
                      <a:pPr marL="0" marR="0" lvl="0" indent="0" algn="l" defTabSz="904598"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a:latin typeface="Manrope" pitchFamily="2" charset="0"/>
                        </a:rPr>
                        <a:t>Support local authorities and Homes England to:</a:t>
                      </a:r>
                    </a:p>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GB" sz="1100">
                          <a:latin typeface="Manrope" pitchFamily="2" charset="0"/>
                        </a:rPr>
                        <a:t>refresh the sub-regional housing pipeline (June)</a:t>
                      </a:r>
                    </a:p>
                    <a:p>
                      <a:pPr marL="171450" marR="0" lvl="0" indent="-171450" algn="l" defTabSz="90459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a:latin typeface="Manrope" pitchFamily="2" charset="0"/>
                        </a:rPr>
                        <a:t>identify a set of priority sites (June)</a:t>
                      </a:r>
                    </a:p>
                    <a:p>
                      <a:pPr marL="171450" marR="0" lvl="0" indent="-171450" algn="l" defTabSz="90459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a:latin typeface="Manrope" pitchFamily="2" charset="0"/>
                        </a:rPr>
                        <a:t>develop robust business cases for future Homes England investment (March)</a:t>
                      </a:r>
                    </a:p>
                  </a:txBody>
                  <a:tcPr marL="90682" marR="90682" marT="45342" marB="45342"/>
                </a:tc>
                <a:extLst>
                  <a:ext uri="{0D108BD9-81ED-4DB2-BD59-A6C34878D82A}">
                    <a16:rowId xmlns:a16="http://schemas.microsoft.com/office/drawing/2014/main" val="3112464770"/>
                  </a:ext>
                </a:extLst>
              </a:tr>
              <a:tr h="185372">
                <a:tc>
                  <a:txBody>
                    <a:bodyPr/>
                    <a:lstStyle/>
                    <a:p>
                      <a:pPr marL="0" marR="0" lvl="0" indent="0" algn="l" defTabSz="904598"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a:latin typeface="Manrope" pitchFamily="2" charset="0"/>
                        </a:rPr>
                        <a:t>Support the delivery of the industrial decarbonisation roadmap and net zero projects</a:t>
                      </a:r>
                    </a:p>
                  </a:txBody>
                  <a:tcPr marL="90682" marR="90682" marT="45342" marB="45342"/>
                </a:tc>
                <a:extLst>
                  <a:ext uri="{0D108BD9-81ED-4DB2-BD59-A6C34878D82A}">
                    <a16:rowId xmlns:a16="http://schemas.microsoft.com/office/drawing/2014/main" val="604780476"/>
                  </a:ext>
                </a:extLst>
              </a:tr>
            </a:tbl>
          </a:graphicData>
        </a:graphic>
      </p:graphicFrame>
    </p:spTree>
    <p:extLst>
      <p:ext uri="{BB962C8B-B14F-4D97-AF65-F5344CB8AC3E}">
        <p14:creationId xmlns:p14="http://schemas.microsoft.com/office/powerpoint/2010/main" val="2831304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9144C5-B8F3-4E33-BAC4-4048C872F8A8}"/>
              </a:ext>
            </a:extLst>
          </p:cNvPr>
          <p:cNvSpPr>
            <a:spLocks noGrp="1"/>
          </p:cNvSpPr>
          <p:nvPr>
            <p:ph type="title"/>
          </p:nvPr>
        </p:nvSpPr>
        <p:spPr>
          <a:xfrm>
            <a:off x="584374" y="89963"/>
            <a:ext cx="4860130" cy="560940"/>
          </a:xfrm>
        </p:spPr>
        <p:txBody>
          <a:bodyPr>
            <a:normAutofit/>
          </a:bodyPr>
          <a:lstStyle/>
          <a:p>
            <a:r>
              <a:rPr lang="en-GB"/>
              <a:t>Local Transport</a:t>
            </a:r>
          </a:p>
        </p:txBody>
      </p:sp>
      <p:sp>
        <p:nvSpPr>
          <p:cNvPr id="11" name="TextBox 10">
            <a:extLst>
              <a:ext uri="{FF2B5EF4-FFF2-40B4-BE49-F238E27FC236}">
                <a16:creationId xmlns:a16="http://schemas.microsoft.com/office/drawing/2014/main" id="{C4EB0F82-6063-4040-8EB9-9325E7550CC8}"/>
              </a:ext>
            </a:extLst>
          </p:cNvPr>
          <p:cNvSpPr txBox="1"/>
          <p:nvPr/>
        </p:nvSpPr>
        <p:spPr>
          <a:xfrm>
            <a:off x="9758195" y="3422390"/>
            <a:ext cx="2308392" cy="2246769"/>
          </a:xfrm>
          <a:prstGeom prst="rect">
            <a:avLst/>
          </a:prstGeom>
          <a:noFill/>
        </p:spPr>
        <p:txBody>
          <a:bodyPr wrap="square" lIns="91440" tIns="45720" rIns="91440" bIns="45720" rtlCol="0" anchor="t">
            <a:spAutoFit/>
          </a:bodyPr>
          <a:lstStyle/>
          <a:p>
            <a:r>
              <a:rPr lang="en-GB" sz="1400" b="1">
                <a:solidFill>
                  <a:schemeClr val="bg1"/>
                </a:solidFill>
                <a:latin typeface="Manrope"/>
              </a:rPr>
              <a:t>Policy &amp; Planning</a:t>
            </a:r>
          </a:p>
          <a:p>
            <a:endParaRPr lang="en-GB" sz="1400" b="1">
              <a:solidFill>
                <a:schemeClr val="bg1"/>
              </a:solidFill>
              <a:latin typeface="Manrope" pitchFamily="2" charset="0"/>
            </a:endParaRPr>
          </a:p>
          <a:p>
            <a:r>
              <a:rPr lang="en-GB" sz="1400" i="1">
                <a:solidFill>
                  <a:schemeClr val="bg1"/>
                </a:solidFill>
                <a:latin typeface="Manrope"/>
              </a:rPr>
              <a:t>Influence the development of integrated transport systems, such that they support delivery of the priorities and outcomes of the Sustainable and Inclusive Economic Plan</a:t>
            </a:r>
            <a:endParaRPr lang="en-GB" sz="1400" i="1">
              <a:solidFill>
                <a:schemeClr val="bg1"/>
              </a:solidFill>
              <a:latin typeface="Manrope" pitchFamily="2" charset="0"/>
            </a:endParaRPr>
          </a:p>
        </p:txBody>
      </p:sp>
      <p:graphicFrame>
        <p:nvGraphicFramePr>
          <p:cNvPr id="5" name="Table 4">
            <a:extLst>
              <a:ext uri="{FF2B5EF4-FFF2-40B4-BE49-F238E27FC236}">
                <a16:creationId xmlns:a16="http://schemas.microsoft.com/office/drawing/2014/main" id="{AA7AB9FA-8E52-FD02-84F3-4664D0E17460}"/>
              </a:ext>
            </a:extLst>
          </p:cNvPr>
          <p:cNvGraphicFramePr>
            <a:graphicFrameLocks/>
          </p:cNvGraphicFramePr>
          <p:nvPr>
            <p:extLst>
              <p:ext uri="{D42A27DB-BD31-4B8C-83A1-F6EECF244321}">
                <p14:modId xmlns:p14="http://schemas.microsoft.com/office/powerpoint/2010/main" val="1930856820"/>
              </p:ext>
            </p:extLst>
          </p:nvPr>
        </p:nvGraphicFramePr>
        <p:xfrm>
          <a:off x="27403" y="545888"/>
          <a:ext cx="9496800" cy="3730892"/>
        </p:xfrm>
        <a:graphic>
          <a:graphicData uri="http://schemas.openxmlformats.org/drawingml/2006/table">
            <a:tbl>
              <a:tblPr firstRow="1" bandRow="1">
                <a:tableStyleId>{00A15C55-8517-42AA-B614-E9B94910E393}</a:tableStyleId>
              </a:tblPr>
              <a:tblGrid>
                <a:gridCol w="9496800">
                  <a:extLst>
                    <a:ext uri="{9D8B030D-6E8A-4147-A177-3AD203B41FA5}">
                      <a16:colId xmlns:a16="http://schemas.microsoft.com/office/drawing/2014/main" val="1667965544"/>
                    </a:ext>
                  </a:extLst>
                </a:gridCol>
              </a:tblGrid>
              <a:tr h="245104">
                <a:tc>
                  <a:txBody>
                    <a:bodyPr/>
                    <a:lstStyle/>
                    <a:p>
                      <a:r>
                        <a:rPr lang="en-GB" sz="1100" b="1" i="0" u="none" strike="noStrike" noProof="0" dirty="0">
                          <a:latin typeface="Manrope"/>
                        </a:rPr>
                        <a:t>Strategic &amp; Thought Leadership</a:t>
                      </a:r>
                      <a:endParaRPr lang="en-GB" sz="1100" dirty="0">
                        <a:latin typeface="Manrope"/>
                      </a:endParaRPr>
                    </a:p>
                  </a:txBody>
                  <a:tcPr/>
                </a:tc>
                <a:extLst>
                  <a:ext uri="{0D108BD9-81ED-4DB2-BD59-A6C34878D82A}">
                    <a16:rowId xmlns:a16="http://schemas.microsoft.com/office/drawing/2014/main" val="2413679081"/>
                  </a:ext>
                </a:extLst>
              </a:tr>
              <a:tr h="500012">
                <a:tc>
                  <a:txBody>
                    <a:bodyPr/>
                    <a:lstStyle/>
                    <a:p>
                      <a:pPr marL="0" indent="0">
                        <a:buNone/>
                      </a:pPr>
                      <a:r>
                        <a:rPr lang="en-GB" sz="1100" dirty="0">
                          <a:latin typeface="Manrope"/>
                        </a:rPr>
                        <a:t>Continue to engage with Government &amp; Rail Industry to articulate and press for priorities and integrated solutions (as set out in the West and Wales prospectus) with a particular focus on maximising the benefits of HS2 to the sub-region and North Wales (on-going):</a:t>
                      </a:r>
                    </a:p>
                  </a:txBody>
                  <a:tcPr/>
                </a:tc>
                <a:extLst>
                  <a:ext uri="{0D108BD9-81ED-4DB2-BD59-A6C34878D82A}">
                    <a16:rowId xmlns:a16="http://schemas.microsoft.com/office/drawing/2014/main" val="459195145"/>
                  </a:ext>
                </a:extLst>
              </a:tr>
              <a:tr h="872571">
                <a:tc>
                  <a:txBody>
                    <a:bodyPr/>
                    <a:lstStyle/>
                    <a:p>
                      <a:pPr lvl="0">
                        <a:buNone/>
                      </a:pPr>
                      <a:r>
                        <a:rPr lang="en-GB" sz="1100" b="0" i="0" u="none" strike="noStrike" baseline="0" noProof="0" dirty="0">
                          <a:solidFill>
                            <a:srgbClr val="535758"/>
                          </a:solidFill>
                          <a:latin typeface="Manrope"/>
                        </a:rPr>
                        <a:t>Engage across boundaries to ensure neighbouring plans and sub-national strategies take account of Cheshire and Warrington priorities, focussing on: </a:t>
                      </a:r>
                      <a:endParaRPr lang="en-GB" sz="1100" b="0" i="0" u="none" strike="noStrike" baseline="0" noProof="0">
                        <a:solidFill>
                          <a:srgbClr val="535758"/>
                        </a:solidFill>
                        <a:latin typeface="Manrope" pitchFamily="2" charset="0"/>
                      </a:endParaRPr>
                    </a:p>
                    <a:p>
                      <a:pPr marL="171450" lvl="0" indent="-171450">
                        <a:buFontTx/>
                        <a:buChar char="-"/>
                      </a:pPr>
                      <a:r>
                        <a:rPr lang="en-GB" sz="1100" b="0" i="0" u="none" strike="noStrike" baseline="0" noProof="0" dirty="0">
                          <a:solidFill>
                            <a:srgbClr val="535758"/>
                          </a:solidFill>
                          <a:latin typeface="Manrope"/>
                        </a:rPr>
                        <a:t>Liverpool City Region Combined Authority</a:t>
                      </a:r>
                    </a:p>
                    <a:p>
                      <a:pPr marL="171450" lvl="0" indent="-171450">
                        <a:buFontTx/>
                        <a:buChar char="-"/>
                      </a:pPr>
                      <a:r>
                        <a:rPr lang="en-GB" sz="1100" b="0" i="0" u="none" strike="noStrike" baseline="0" noProof="0" dirty="0">
                          <a:solidFill>
                            <a:srgbClr val="535758"/>
                          </a:solidFill>
                          <a:latin typeface="Manrope"/>
                        </a:rPr>
                        <a:t>Greater Manchester Combined Authority</a:t>
                      </a:r>
                    </a:p>
                    <a:p>
                      <a:pPr marL="171450" lvl="0" indent="-171450">
                        <a:buFontTx/>
                        <a:buChar char="-"/>
                      </a:pPr>
                      <a:r>
                        <a:rPr lang="en-GB" sz="1100" b="0" i="0" u="none" strike="noStrike" baseline="0" noProof="0" dirty="0">
                          <a:solidFill>
                            <a:srgbClr val="535758"/>
                          </a:solidFill>
                          <a:latin typeface="Manrope"/>
                        </a:rPr>
                        <a:t>Transport for Wales</a:t>
                      </a:r>
                    </a:p>
                    <a:p>
                      <a:pPr marL="171450" lvl="0" indent="-171450">
                        <a:buFontTx/>
                        <a:buChar char="-"/>
                      </a:pPr>
                      <a:r>
                        <a:rPr lang="en-GB" sz="1100" b="0" i="0" u="none" strike="noStrike" baseline="0" noProof="0" dirty="0">
                          <a:solidFill>
                            <a:srgbClr val="535758"/>
                          </a:solidFill>
                          <a:latin typeface="Manrope"/>
                        </a:rPr>
                        <a:t>Transport for the North</a:t>
                      </a:r>
                      <a:endParaRPr lang="en-GB" sz="1100" b="0" i="0" u="none" strike="noStrike" baseline="0" noProof="0" dirty="0">
                        <a:latin typeface="Manrope"/>
                      </a:endParaRPr>
                    </a:p>
                  </a:txBody>
                  <a:tcPr/>
                </a:tc>
                <a:extLst>
                  <a:ext uri="{0D108BD9-81ED-4DB2-BD59-A6C34878D82A}">
                    <a16:rowId xmlns:a16="http://schemas.microsoft.com/office/drawing/2014/main" val="444506998"/>
                  </a:ext>
                </a:extLst>
              </a:tr>
              <a:tr h="401970">
                <a:tc>
                  <a:txBody>
                    <a:bodyPr/>
                    <a:lstStyle/>
                    <a:p>
                      <a:r>
                        <a:rPr lang="en-GB" sz="1100" dirty="0">
                          <a:latin typeface="Manrope"/>
                        </a:rPr>
                        <a:t>Engage with National Highways on Route Strategies to ensure that they support local priorities, especially in terms of network reliability, resilience and capacity. </a:t>
                      </a:r>
                      <a:r>
                        <a:rPr lang="en-GB" sz="1100" b="0" i="0" u="none" strike="noStrike" noProof="0" dirty="0">
                          <a:latin typeface="Manrope"/>
                        </a:rPr>
                        <a:t>(on-going)</a:t>
                      </a:r>
                    </a:p>
                  </a:txBody>
                  <a:tcPr/>
                </a:tc>
                <a:extLst>
                  <a:ext uri="{0D108BD9-81ED-4DB2-BD59-A6C34878D82A}">
                    <a16:rowId xmlns:a16="http://schemas.microsoft.com/office/drawing/2014/main" val="1670206070"/>
                  </a:ext>
                </a:extLst>
              </a:tr>
              <a:tr h="421579">
                <a:tc>
                  <a:txBody>
                    <a:bodyPr/>
                    <a:lstStyle/>
                    <a:p>
                      <a:pPr marL="171450" indent="-171450">
                        <a:buClr>
                          <a:srgbClr val="535758"/>
                        </a:buClr>
                        <a:buFont typeface="Arial"/>
                        <a:buChar char="•"/>
                      </a:pPr>
                      <a:r>
                        <a:rPr lang="en-GB" sz="1100" dirty="0">
                          <a:latin typeface="Manrope"/>
                        </a:rPr>
                        <a:t>Work with the Local Authorities to promote and support a</a:t>
                      </a:r>
                      <a:r>
                        <a:rPr lang="en-GB" sz="1100" b="0" i="0" u="none" strike="noStrike" noProof="0" dirty="0">
                          <a:solidFill>
                            <a:srgbClr val="535758"/>
                          </a:solidFill>
                          <a:latin typeface="Arial"/>
                        </a:rPr>
                        <a:t>ccess to rail stations by sustainable modes &amp; delivery of local cycling and walking improvement plans</a:t>
                      </a:r>
                      <a:endParaRPr lang="en-GB" dirty="0"/>
                    </a:p>
                  </a:txBody>
                  <a:tcPr/>
                </a:tc>
                <a:extLst>
                  <a:ext uri="{0D108BD9-81ED-4DB2-BD59-A6C34878D82A}">
                    <a16:rowId xmlns:a16="http://schemas.microsoft.com/office/drawing/2014/main" val="4203941825"/>
                  </a:ext>
                </a:extLst>
              </a:tr>
              <a:tr h="872571">
                <a:tc>
                  <a:txBody>
                    <a:bodyPr/>
                    <a:lstStyle/>
                    <a:p>
                      <a:pPr marL="0" lvl="0" indent="0" algn="l">
                        <a:lnSpc>
                          <a:spcPct val="100000"/>
                        </a:lnSpc>
                        <a:spcBef>
                          <a:spcPts val="0"/>
                        </a:spcBef>
                        <a:spcAft>
                          <a:spcPts val="0"/>
                        </a:spcAft>
                        <a:buNone/>
                      </a:pPr>
                      <a:r>
                        <a:rPr lang="en-GB" sz="1100" b="0" i="0" u="none" strike="noStrike" noProof="0" dirty="0">
                          <a:latin typeface="Manrope"/>
                        </a:rPr>
                        <a:t>Continue to work with and support Transport Advisory Group to:</a:t>
                      </a:r>
                    </a:p>
                    <a:p>
                      <a:pPr marL="171450" lvl="0" indent="-171450" algn="l">
                        <a:lnSpc>
                          <a:spcPct val="100000"/>
                        </a:lnSpc>
                        <a:spcBef>
                          <a:spcPts val="0"/>
                        </a:spcBef>
                        <a:spcAft>
                          <a:spcPts val="0"/>
                        </a:spcAft>
                        <a:buFontTx/>
                        <a:buChar char="-"/>
                      </a:pPr>
                      <a:r>
                        <a:rPr lang="en-GB" sz="1100" b="0" i="0" u="none" strike="noStrike" noProof="0" dirty="0">
                          <a:latin typeface="Manrope"/>
                        </a:rPr>
                        <a:t>identify sub-regional issues, outcomes and priorities (on-going)</a:t>
                      </a:r>
                    </a:p>
                    <a:p>
                      <a:pPr marL="171450" lvl="0" indent="-171450" algn="l">
                        <a:lnSpc>
                          <a:spcPct val="100000"/>
                        </a:lnSpc>
                        <a:spcBef>
                          <a:spcPts val="0"/>
                        </a:spcBef>
                        <a:spcAft>
                          <a:spcPts val="0"/>
                        </a:spcAft>
                        <a:buFontTx/>
                        <a:buChar char="-"/>
                      </a:pPr>
                      <a:r>
                        <a:rPr lang="en-GB" sz="1100" b="0" i="0" u="none" strike="noStrike" noProof="0" dirty="0">
                          <a:latin typeface="Manrope"/>
                        </a:rPr>
                        <a:t>share best practice (on-going)</a:t>
                      </a:r>
                    </a:p>
                    <a:p>
                      <a:pPr marL="171450" lvl="0" indent="-171450" algn="l">
                        <a:lnSpc>
                          <a:spcPct val="100000"/>
                        </a:lnSpc>
                        <a:spcBef>
                          <a:spcPts val="0"/>
                        </a:spcBef>
                        <a:spcAft>
                          <a:spcPts val="0"/>
                        </a:spcAft>
                        <a:buFontTx/>
                        <a:buChar char="-"/>
                      </a:pPr>
                      <a:r>
                        <a:rPr lang="en-GB" sz="1100" b="0" i="0" u="none" strike="noStrike" noProof="0" dirty="0">
                          <a:latin typeface="Manrope"/>
                        </a:rPr>
                        <a:t>develop options for establishing the Local Transport Board as a sub-regional board to assist with identifying and agreeing sub-regional priorities for transport (to be aligned with wider discussions on sub-regional working) </a:t>
                      </a:r>
                    </a:p>
                  </a:txBody>
                  <a:tcPr/>
                </a:tc>
                <a:extLst>
                  <a:ext uri="{0D108BD9-81ED-4DB2-BD59-A6C34878D82A}">
                    <a16:rowId xmlns:a16="http://schemas.microsoft.com/office/drawing/2014/main" val="389758230"/>
                  </a:ext>
                </a:extLst>
              </a:tr>
              <a:tr h="245104">
                <a:tc>
                  <a:txBody>
                    <a:bodyPr/>
                    <a:lstStyle/>
                    <a:p>
                      <a:pPr marL="0" lvl="0" indent="0" algn="l">
                        <a:lnSpc>
                          <a:spcPct val="100000"/>
                        </a:lnSpc>
                        <a:spcBef>
                          <a:spcPts val="0"/>
                        </a:spcBef>
                        <a:spcAft>
                          <a:spcPts val="0"/>
                        </a:spcAft>
                        <a:buNone/>
                      </a:pPr>
                      <a:endParaRPr lang="en-GB" sz="1100" b="0" i="0" u="none" strike="noStrike" noProof="0" dirty="0">
                        <a:latin typeface="Manrope"/>
                      </a:endParaRPr>
                    </a:p>
                  </a:txBody>
                  <a:tcPr/>
                </a:tc>
                <a:extLst>
                  <a:ext uri="{0D108BD9-81ED-4DB2-BD59-A6C34878D82A}">
                    <a16:rowId xmlns:a16="http://schemas.microsoft.com/office/drawing/2014/main" val="4031618431"/>
                  </a:ext>
                </a:extLst>
              </a:tr>
            </a:tbl>
          </a:graphicData>
        </a:graphic>
      </p:graphicFrame>
      <p:graphicFrame>
        <p:nvGraphicFramePr>
          <p:cNvPr id="3" name="Table 2">
            <a:extLst>
              <a:ext uri="{FF2B5EF4-FFF2-40B4-BE49-F238E27FC236}">
                <a16:creationId xmlns:a16="http://schemas.microsoft.com/office/drawing/2014/main" id="{33AFC94F-8077-8E45-3A13-30B19839C93B}"/>
              </a:ext>
            </a:extLst>
          </p:cNvPr>
          <p:cNvGraphicFramePr>
            <a:graphicFrameLocks/>
          </p:cNvGraphicFramePr>
          <p:nvPr>
            <p:extLst>
              <p:ext uri="{D42A27DB-BD31-4B8C-83A1-F6EECF244321}">
                <p14:modId xmlns:p14="http://schemas.microsoft.com/office/powerpoint/2010/main" val="848252548"/>
              </p:ext>
            </p:extLst>
          </p:nvPr>
        </p:nvGraphicFramePr>
        <p:xfrm>
          <a:off x="31336" y="4009047"/>
          <a:ext cx="9496800" cy="1467561"/>
        </p:xfrm>
        <a:graphic>
          <a:graphicData uri="http://schemas.openxmlformats.org/drawingml/2006/table">
            <a:tbl>
              <a:tblPr firstRow="1" bandRow="1">
                <a:tableStyleId>{00A15C55-8517-42AA-B614-E9B94910E393}</a:tableStyleId>
              </a:tblPr>
              <a:tblGrid>
                <a:gridCol w="9496800">
                  <a:extLst>
                    <a:ext uri="{9D8B030D-6E8A-4147-A177-3AD203B41FA5}">
                      <a16:colId xmlns:a16="http://schemas.microsoft.com/office/drawing/2014/main" val="1667965544"/>
                    </a:ext>
                  </a:extLst>
                </a:gridCol>
              </a:tblGrid>
              <a:tr h="278841">
                <a:tc>
                  <a:txBody>
                    <a:bodyPr/>
                    <a:lstStyle/>
                    <a:p>
                      <a:r>
                        <a:rPr lang="en-GB" sz="1100" b="1" i="0" u="none" strike="noStrike" noProof="0">
                          <a:latin typeface="Manrope"/>
                        </a:rPr>
                        <a:t>Economic Expertise</a:t>
                      </a:r>
                      <a:endParaRPr lang="en-GB" sz="1100">
                        <a:latin typeface="Manrope"/>
                      </a:endParaRPr>
                    </a:p>
                  </a:txBody>
                  <a:tcPr/>
                </a:tc>
                <a:extLst>
                  <a:ext uri="{0D108BD9-81ED-4DB2-BD59-A6C34878D82A}">
                    <a16:rowId xmlns:a16="http://schemas.microsoft.com/office/drawing/2014/main" val="2413679081"/>
                  </a:ext>
                </a:extLst>
              </a:tr>
              <a:tr h="531614">
                <a:tc>
                  <a:txBody>
                    <a:bodyPr/>
                    <a:lstStyle/>
                    <a:p>
                      <a:pPr marL="0" marR="0" lvl="0" indent="0" algn="l" rtl="0" eaLnBrk="1" fontAlgn="auto" latinLnBrk="0" hangingPunct="1">
                        <a:lnSpc>
                          <a:spcPct val="100000"/>
                        </a:lnSpc>
                        <a:spcBef>
                          <a:spcPts val="0"/>
                        </a:spcBef>
                        <a:spcAft>
                          <a:spcPts val="0"/>
                        </a:spcAft>
                        <a:buClrTx/>
                        <a:buSzTx/>
                        <a:buFontTx/>
                        <a:buNone/>
                      </a:pPr>
                      <a:r>
                        <a:rPr lang="en-GB" sz="1100">
                          <a:latin typeface="Manrope"/>
                        </a:rPr>
                        <a:t>Work with the Local Authorities to continue development of sub-regional options for bus service improvement for levelling up, following up on the Local Authorities' bus service improvement plans.</a:t>
                      </a:r>
                    </a:p>
                    <a:p>
                      <a:pPr marL="0" marR="0" lvl="0" indent="0" algn="l" rtl="0" eaLnBrk="1" fontAlgn="auto" latinLnBrk="0" hangingPunct="1">
                        <a:lnSpc>
                          <a:spcPct val="100000"/>
                        </a:lnSpc>
                        <a:spcBef>
                          <a:spcPts val="0"/>
                        </a:spcBef>
                        <a:spcAft>
                          <a:spcPts val="0"/>
                        </a:spcAft>
                        <a:buClrTx/>
                        <a:buSzTx/>
                        <a:buFontTx/>
                        <a:buNone/>
                      </a:pPr>
                      <a:r>
                        <a:rPr lang="en-GB" sz="1100" i="1">
                          <a:latin typeface="Manrope"/>
                        </a:rPr>
                        <a:t>This activity will be aligned with the timetable for development of the sub-regional transport strategy.</a:t>
                      </a:r>
                    </a:p>
                  </a:txBody>
                  <a:tcPr/>
                </a:tc>
                <a:extLst>
                  <a:ext uri="{0D108BD9-81ED-4DB2-BD59-A6C34878D82A}">
                    <a16:rowId xmlns:a16="http://schemas.microsoft.com/office/drawing/2014/main" val="3818059658"/>
                  </a:ext>
                </a:extLst>
              </a:tr>
              <a:tr h="531613">
                <a:tc>
                  <a:txBody>
                    <a:bodyPr/>
                    <a:lstStyle/>
                    <a:p>
                      <a:pPr marL="0" lvl="0" indent="0" algn="l">
                        <a:lnSpc>
                          <a:spcPct val="100000"/>
                        </a:lnSpc>
                        <a:spcBef>
                          <a:spcPts val="0"/>
                        </a:spcBef>
                        <a:spcAft>
                          <a:spcPts val="0"/>
                        </a:spcAft>
                        <a:buNone/>
                      </a:pPr>
                      <a:r>
                        <a:rPr lang="en-GB" sz="1100">
                          <a:latin typeface="Manrope"/>
                        </a:rPr>
                        <a:t>Work with Transport Advisory Group to develop advice for the Local Authorities' Growth Directors on potential use of Enterprise Zone funding to support understanding of transport issues and development of appropriate solutions.</a:t>
                      </a:r>
                    </a:p>
                    <a:p>
                      <a:pPr marL="0" lvl="0" indent="0" algn="l">
                        <a:lnSpc>
                          <a:spcPct val="100000"/>
                        </a:lnSpc>
                        <a:spcBef>
                          <a:spcPts val="0"/>
                        </a:spcBef>
                        <a:spcAft>
                          <a:spcPts val="0"/>
                        </a:spcAft>
                        <a:buNone/>
                      </a:pPr>
                      <a:r>
                        <a:rPr lang="en-GB" sz="1100" i="1">
                          <a:latin typeface="Manrope"/>
                        </a:rPr>
                        <a:t>This activity will be aligned with the timetable for development of the sub-regional transport strategy.</a:t>
                      </a:r>
                      <a:endParaRPr lang="en-GB" sz="1100" b="0" i="0" u="none" strike="noStrike" noProof="0"/>
                    </a:p>
                  </a:txBody>
                  <a:tcPr/>
                </a:tc>
                <a:extLst>
                  <a:ext uri="{0D108BD9-81ED-4DB2-BD59-A6C34878D82A}">
                    <a16:rowId xmlns:a16="http://schemas.microsoft.com/office/drawing/2014/main" val="2262118147"/>
                  </a:ext>
                </a:extLst>
              </a:tr>
            </a:tbl>
          </a:graphicData>
        </a:graphic>
      </p:graphicFrame>
      <p:graphicFrame>
        <p:nvGraphicFramePr>
          <p:cNvPr id="9" name="Table 7">
            <a:extLst>
              <a:ext uri="{FF2B5EF4-FFF2-40B4-BE49-F238E27FC236}">
                <a16:creationId xmlns:a16="http://schemas.microsoft.com/office/drawing/2014/main" id="{1D9E0C8F-888E-EA68-956E-AA6BF90C53BA}"/>
              </a:ext>
            </a:extLst>
          </p:cNvPr>
          <p:cNvGraphicFramePr>
            <a:graphicFrameLocks/>
          </p:cNvGraphicFramePr>
          <p:nvPr>
            <p:extLst>
              <p:ext uri="{D42A27DB-BD31-4B8C-83A1-F6EECF244321}">
                <p14:modId xmlns:p14="http://schemas.microsoft.com/office/powerpoint/2010/main" val="1138018479"/>
              </p:ext>
            </p:extLst>
          </p:nvPr>
        </p:nvGraphicFramePr>
        <p:xfrm>
          <a:off x="36546" y="5479753"/>
          <a:ext cx="9496800" cy="1310364"/>
        </p:xfrm>
        <a:graphic>
          <a:graphicData uri="http://schemas.openxmlformats.org/drawingml/2006/table">
            <a:tbl>
              <a:tblPr firstRow="1" bandRow="1">
                <a:tableStyleId>{00A15C55-8517-42AA-B614-E9B94910E393}</a:tableStyleId>
              </a:tblPr>
              <a:tblGrid>
                <a:gridCol w="9496800">
                  <a:extLst>
                    <a:ext uri="{9D8B030D-6E8A-4147-A177-3AD203B41FA5}">
                      <a16:colId xmlns:a16="http://schemas.microsoft.com/office/drawing/2014/main" val="1667965544"/>
                    </a:ext>
                  </a:extLst>
                </a:gridCol>
              </a:tblGrid>
              <a:tr h="212708">
                <a:tc>
                  <a:txBody>
                    <a:bodyPr/>
                    <a:lstStyle/>
                    <a:p>
                      <a:r>
                        <a:rPr lang="en-GB" sz="1100" b="1" i="0" u="none" strike="noStrike" noProof="0" dirty="0">
                          <a:latin typeface="Manrope"/>
                        </a:rPr>
                        <a:t>Delivery Excellence</a:t>
                      </a:r>
                      <a:endParaRPr lang="en-GB" sz="1100" dirty="0">
                        <a:latin typeface="Manrope"/>
                      </a:endParaRPr>
                    </a:p>
                  </a:txBody>
                  <a:tcPr/>
                </a:tc>
                <a:extLst>
                  <a:ext uri="{0D108BD9-81ED-4DB2-BD59-A6C34878D82A}">
                    <a16:rowId xmlns:a16="http://schemas.microsoft.com/office/drawing/2014/main" val="2413679081"/>
                  </a:ext>
                </a:extLst>
              </a:tr>
              <a:tr h="621109">
                <a:tc>
                  <a:txBody>
                    <a:bodyPr/>
                    <a:lstStyle/>
                    <a:p>
                      <a:r>
                        <a:rPr lang="en-GB" sz="1100" dirty="0">
                          <a:latin typeface="Manrope"/>
                        </a:rPr>
                        <a:t>Develop a sub-regional transport strategy to support the Sustainable Inclusive Economic Plan:</a:t>
                      </a:r>
                    </a:p>
                    <a:p>
                      <a:pPr marL="400050" indent="-400050">
                        <a:buAutoNum type="romanLcParenBoth"/>
                      </a:pPr>
                      <a:r>
                        <a:rPr lang="en-GB" sz="1100" dirty="0">
                          <a:latin typeface="Manrope"/>
                        </a:rPr>
                        <a:t>Assess current baseline post Covid-19 and review of current strategy (June/July 2023)</a:t>
                      </a:r>
                    </a:p>
                    <a:p>
                      <a:pPr marL="400050" indent="-400050">
                        <a:buAutoNum type="romanLcParenBoth"/>
                      </a:pPr>
                      <a:r>
                        <a:rPr lang="en-GB" sz="1100" dirty="0">
                          <a:latin typeface="Manrope"/>
                        </a:rPr>
                        <a:t>Understand key issues and challenges (September 2023)</a:t>
                      </a:r>
                    </a:p>
                    <a:p>
                      <a:pPr marL="400050" indent="-400050">
                        <a:buAutoNum type="romanLcParenBoth"/>
                      </a:pPr>
                      <a:r>
                        <a:rPr lang="en-GB" sz="1100" dirty="0">
                          <a:latin typeface="Manrope"/>
                        </a:rPr>
                        <a:t>Identify priorities and timescale for delivery (December 2023)</a:t>
                      </a:r>
                    </a:p>
                  </a:txBody>
                  <a:tcPr/>
                </a:tc>
                <a:extLst>
                  <a:ext uri="{0D108BD9-81ED-4DB2-BD59-A6C34878D82A}">
                    <a16:rowId xmlns:a16="http://schemas.microsoft.com/office/drawing/2014/main" val="459195145"/>
                  </a:ext>
                </a:extLst>
              </a:tr>
              <a:tr h="289284">
                <a:tc>
                  <a:txBody>
                    <a:bodyPr/>
                    <a:lstStyle/>
                    <a:p>
                      <a:pPr marL="0" indent="0">
                        <a:buFontTx/>
                        <a:buNone/>
                      </a:pPr>
                      <a:r>
                        <a:rPr lang="en-GB" sz="1100" dirty="0">
                          <a:latin typeface="Manrope"/>
                        </a:rPr>
                        <a:t>Support transport studies and development of business cases to ensure that the sub-region has schemes ready to bid for government funding.</a:t>
                      </a:r>
                      <a:endParaRPr lang="en-GB" sz="1100" b="0" i="0" u="none" strike="noStrike" noProof="0" dirty="0">
                        <a:latin typeface="Manrope"/>
                      </a:endParaRPr>
                    </a:p>
                  </a:txBody>
                  <a:tcPr/>
                </a:tc>
                <a:extLst>
                  <a:ext uri="{0D108BD9-81ED-4DB2-BD59-A6C34878D82A}">
                    <a16:rowId xmlns:a16="http://schemas.microsoft.com/office/drawing/2014/main" val="3525314452"/>
                  </a:ext>
                </a:extLst>
              </a:tr>
            </a:tbl>
          </a:graphicData>
        </a:graphic>
      </p:graphicFrame>
    </p:spTree>
    <p:extLst>
      <p:ext uri="{BB962C8B-B14F-4D97-AF65-F5344CB8AC3E}">
        <p14:creationId xmlns:p14="http://schemas.microsoft.com/office/powerpoint/2010/main" val="2238465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9144C5-B8F3-4E33-BAC4-4048C872F8A8}"/>
              </a:ext>
            </a:extLst>
          </p:cNvPr>
          <p:cNvSpPr>
            <a:spLocks noGrp="1"/>
          </p:cNvSpPr>
          <p:nvPr>
            <p:ph type="title"/>
          </p:nvPr>
        </p:nvSpPr>
        <p:spPr/>
        <p:txBody>
          <a:bodyPr>
            <a:normAutofit/>
          </a:bodyPr>
          <a:lstStyle/>
          <a:p>
            <a:r>
              <a:rPr lang="en-GB"/>
              <a:t>Digital Connectivity</a:t>
            </a:r>
          </a:p>
        </p:txBody>
      </p:sp>
      <p:sp>
        <p:nvSpPr>
          <p:cNvPr id="9" name="TextBox 8">
            <a:extLst>
              <a:ext uri="{FF2B5EF4-FFF2-40B4-BE49-F238E27FC236}">
                <a16:creationId xmlns:a16="http://schemas.microsoft.com/office/drawing/2014/main" id="{05DFA18D-6185-4BFD-B1BA-F1669D5B9943}"/>
              </a:ext>
            </a:extLst>
          </p:cNvPr>
          <p:cNvSpPr txBox="1"/>
          <p:nvPr/>
        </p:nvSpPr>
        <p:spPr>
          <a:xfrm>
            <a:off x="9751846" y="3356769"/>
            <a:ext cx="2308392" cy="1600438"/>
          </a:xfrm>
          <a:prstGeom prst="rect">
            <a:avLst/>
          </a:prstGeom>
          <a:noFill/>
        </p:spPr>
        <p:txBody>
          <a:bodyPr wrap="square" rtlCol="0">
            <a:spAutoFit/>
          </a:bodyPr>
          <a:lstStyle/>
          <a:p>
            <a:r>
              <a:rPr lang="en-GB" sz="1400" b="1">
                <a:solidFill>
                  <a:schemeClr val="bg1"/>
                </a:solidFill>
                <a:latin typeface="Manrope" pitchFamily="2" charset="0"/>
              </a:rPr>
              <a:t>Policy &amp; Planning</a:t>
            </a:r>
          </a:p>
          <a:p>
            <a:endParaRPr lang="en-GB" sz="1400" b="1">
              <a:solidFill>
                <a:schemeClr val="bg1"/>
              </a:solidFill>
              <a:latin typeface="Manrope" pitchFamily="2" charset="0"/>
            </a:endParaRPr>
          </a:p>
          <a:p>
            <a:r>
              <a:rPr lang="en-GB" sz="1400" i="1">
                <a:solidFill>
                  <a:schemeClr val="bg1"/>
                </a:solidFill>
                <a:latin typeface="Manrope" pitchFamily="2" charset="0"/>
              </a:rPr>
              <a:t>Beginning to address the barriers to connectivity; Infrastructure (Supply), Skills, Capability, Affordability (Demand)</a:t>
            </a:r>
          </a:p>
        </p:txBody>
      </p:sp>
      <p:graphicFrame>
        <p:nvGraphicFramePr>
          <p:cNvPr id="5" name="Table 4">
            <a:extLst>
              <a:ext uri="{FF2B5EF4-FFF2-40B4-BE49-F238E27FC236}">
                <a16:creationId xmlns:a16="http://schemas.microsoft.com/office/drawing/2014/main" id="{B7331CC9-75BC-880F-19AC-12D37C28B6E6}"/>
              </a:ext>
            </a:extLst>
          </p:cNvPr>
          <p:cNvGraphicFramePr>
            <a:graphicFrameLocks/>
          </p:cNvGraphicFramePr>
          <p:nvPr>
            <p:extLst>
              <p:ext uri="{D42A27DB-BD31-4B8C-83A1-F6EECF244321}">
                <p14:modId xmlns:p14="http://schemas.microsoft.com/office/powerpoint/2010/main" val="6340501"/>
              </p:ext>
            </p:extLst>
          </p:nvPr>
        </p:nvGraphicFramePr>
        <p:xfrm>
          <a:off x="0" y="1038289"/>
          <a:ext cx="9496800" cy="2501397"/>
        </p:xfrm>
        <a:graphic>
          <a:graphicData uri="http://schemas.openxmlformats.org/drawingml/2006/table">
            <a:tbl>
              <a:tblPr firstRow="1" bandRow="1">
                <a:tableStyleId>{00A15C55-8517-42AA-B614-E9B94910E393}</a:tableStyleId>
              </a:tblPr>
              <a:tblGrid>
                <a:gridCol w="9496800">
                  <a:extLst>
                    <a:ext uri="{9D8B030D-6E8A-4147-A177-3AD203B41FA5}">
                      <a16:colId xmlns:a16="http://schemas.microsoft.com/office/drawing/2014/main" val="1667965544"/>
                    </a:ext>
                  </a:extLst>
                </a:gridCol>
              </a:tblGrid>
              <a:tr h="267174">
                <a:tc>
                  <a:txBody>
                    <a:bodyPr/>
                    <a:lstStyle/>
                    <a:p>
                      <a:r>
                        <a:rPr lang="en-GB" sz="1100" b="1" i="0" u="none" strike="noStrike" noProof="0">
                          <a:latin typeface="Manrope" pitchFamily="2" charset="0"/>
                        </a:rPr>
                        <a:t>Strategic &amp; Thought Leadership</a:t>
                      </a:r>
                      <a:endParaRPr lang="en-GB" sz="1100">
                        <a:latin typeface="Manrope" pitchFamily="2" charset="0"/>
                      </a:endParaRPr>
                    </a:p>
                  </a:txBody>
                  <a:tcPr/>
                </a:tc>
                <a:extLst>
                  <a:ext uri="{0D108BD9-81ED-4DB2-BD59-A6C34878D82A}">
                    <a16:rowId xmlns:a16="http://schemas.microsoft.com/office/drawing/2014/main" val="2413679081"/>
                  </a:ext>
                </a:extLst>
              </a:tr>
              <a:tr h="219356">
                <a:tc>
                  <a:txBody>
                    <a:bodyPr/>
                    <a:lstStyle/>
                    <a:p>
                      <a:pPr marL="0" indent="0">
                        <a:buFontTx/>
                        <a:buNone/>
                      </a:pPr>
                      <a:r>
                        <a:rPr lang="en-GB" sz="1100">
                          <a:latin typeface="Manrope" pitchFamily="2" charset="0"/>
                        </a:rPr>
                        <a:t>Identify priority areas for infrastructure improvement (broadband and mobile).</a:t>
                      </a:r>
                    </a:p>
                  </a:txBody>
                  <a:tcPr/>
                </a:tc>
                <a:extLst>
                  <a:ext uri="{0D108BD9-81ED-4DB2-BD59-A6C34878D82A}">
                    <a16:rowId xmlns:a16="http://schemas.microsoft.com/office/drawing/2014/main" val="459195145"/>
                  </a:ext>
                </a:extLst>
              </a:tr>
              <a:tr h="283503">
                <a:tc>
                  <a:txBody>
                    <a:bodyPr/>
                    <a:lstStyle/>
                    <a:p>
                      <a:pPr marL="0" indent="0">
                        <a:buFontTx/>
                        <a:buNone/>
                      </a:pPr>
                      <a:r>
                        <a:rPr lang="en-GB" sz="1100">
                          <a:latin typeface="Manrope" pitchFamily="2" charset="0"/>
                        </a:rPr>
                        <a:t>Work with Connecting Cheshire on delivery through existing gain share and BD UK Project Gigabit procurement. </a:t>
                      </a:r>
                    </a:p>
                  </a:txBody>
                  <a:tcPr/>
                </a:tc>
                <a:extLst>
                  <a:ext uri="{0D108BD9-81ED-4DB2-BD59-A6C34878D82A}">
                    <a16:rowId xmlns:a16="http://schemas.microsoft.com/office/drawing/2014/main" val="2934101407"/>
                  </a:ext>
                </a:extLst>
              </a:tr>
              <a:tr h="283503">
                <a:tc>
                  <a:txBody>
                    <a:bodyPr/>
                    <a:lstStyle/>
                    <a:p>
                      <a:r>
                        <a:rPr lang="en-GB" sz="1100">
                          <a:latin typeface="Manrope" pitchFamily="2" charset="0"/>
                        </a:rPr>
                        <a:t>Understanding Barriers to Digital Connectivity:</a:t>
                      </a:r>
                    </a:p>
                    <a:p>
                      <a:pPr marL="285750" indent="-285750">
                        <a:buFontTx/>
                        <a:buChar char="-"/>
                      </a:pPr>
                      <a:r>
                        <a:rPr lang="en-GB" sz="1100">
                          <a:latin typeface="Manrope" pitchFamily="2" charset="0"/>
                        </a:rPr>
                        <a:t>Evaluate the position paper / study identifying supply and demand issues</a:t>
                      </a:r>
                    </a:p>
                    <a:p>
                      <a:pPr marL="285750" indent="-285750">
                        <a:buFontTx/>
                        <a:buChar char="-"/>
                      </a:pPr>
                      <a:r>
                        <a:rPr lang="en-GB" sz="1100">
                          <a:latin typeface="Manrope" pitchFamily="2" charset="0"/>
                        </a:rPr>
                        <a:t>Prioritise actions to address issues </a:t>
                      </a:r>
                    </a:p>
                    <a:p>
                      <a:pPr marL="285750" indent="-285750">
                        <a:buFontTx/>
                        <a:buChar char="-"/>
                      </a:pPr>
                      <a:r>
                        <a:rPr lang="en-GB" sz="1100">
                          <a:latin typeface="Manrope" pitchFamily="2" charset="0"/>
                        </a:rPr>
                        <a:t>Digital infrastructure plan review (data refresh)</a:t>
                      </a:r>
                    </a:p>
                  </a:txBody>
                  <a:tcPr/>
                </a:tc>
                <a:extLst>
                  <a:ext uri="{0D108BD9-81ED-4DB2-BD59-A6C34878D82A}">
                    <a16:rowId xmlns:a16="http://schemas.microsoft.com/office/drawing/2014/main" val="895162751"/>
                  </a:ext>
                </a:extLst>
              </a:tr>
              <a:tr h="346504">
                <a:tc>
                  <a:txBody>
                    <a:bodyPr/>
                    <a:lstStyle/>
                    <a:p>
                      <a:pPr marL="0" indent="0">
                        <a:buFontTx/>
                        <a:buNone/>
                      </a:pPr>
                      <a:r>
                        <a:rPr lang="en-GB" sz="1100">
                          <a:latin typeface="Manrope" pitchFamily="2" charset="0"/>
                        </a:rPr>
                        <a:t>Exploration of commercial models &amp; funding streams:</a:t>
                      </a:r>
                    </a:p>
                    <a:p>
                      <a:pPr marL="285750" indent="-285750">
                        <a:buFontTx/>
                        <a:buChar char="-"/>
                      </a:pPr>
                      <a:r>
                        <a:rPr lang="en-GB" sz="1100">
                          <a:latin typeface="Manrope" pitchFamily="2" charset="0"/>
                        </a:rPr>
                        <a:t>Opportunities and timescales of BDUK</a:t>
                      </a:r>
                    </a:p>
                    <a:p>
                      <a:pPr marL="285750" indent="-285750">
                        <a:buFontTx/>
                        <a:buChar char="-"/>
                      </a:pPr>
                      <a:r>
                        <a:rPr lang="en-GB" sz="1100">
                          <a:latin typeface="Manrope" pitchFamily="2" charset="0"/>
                        </a:rPr>
                        <a:t>Pipeline of public sector “backbone” schemes</a:t>
                      </a:r>
                    </a:p>
                    <a:p>
                      <a:pPr marL="285750" indent="-285750">
                        <a:buFontTx/>
                        <a:buChar char="-"/>
                      </a:pPr>
                      <a:r>
                        <a:rPr lang="en-GB" sz="1100">
                          <a:latin typeface="Manrope" pitchFamily="2" charset="0"/>
                        </a:rPr>
                        <a:t>Identification of “dig once” opportunities</a:t>
                      </a:r>
                    </a:p>
                    <a:p>
                      <a:pPr marL="285750" indent="-285750">
                        <a:buFontTx/>
                        <a:buChar char="-"/>
                      </a:pPr>
                      <a:r>
                        <a:rPr lang="en-GB" sz="1100">
                          <a:latin typeface="Manrope" pitchFamily="2" charset="0"/>
                        </a:rPr>
                        <a:t>Levelling up pitch</a:t>
                      </a:r>
                    </a:p>
                  </a:txBody>
                  <a:tcPr/>
                </a:tc>
                <a:extLst>
                  <a:ext uri="{0D108BD9-81ED-4DB2-BD59-A6C34878D82A}">
                    <a16:rowId xmlns:a16="http://schemas.microsoft.com/office/drawing/2014/main" val="3200169420"/>
                  </a:ext>
                </a:extLst>
              </a:tr>
            </a:tbl>
          </a:graphicData>
        </a:graphic>
      </p:graphicFrame>
    </p:spTree>
    <p:extLst>
      <p:ext uri="{BB962C8B-B14F-4D97-AF65-F5344CB8AC3E}">
        <p14:creationId xmlns:p14="http://schemas.microsoft.com/office/powerpoint/2010/main" val="447765691"/>
      </p:ext>
    </p:extLst>
  </p:cSld>
  <p:clrMapOvr>
    <a:masterClrMapping/>
  </p:clrMapOvr>
</p:sld>
</file>

<file path=ppt/theme/theme1.xml><?xml version="1.0" encoding="utf-8"?>
<a:theme xmlns:a="http://schemas.openxmlformats.org/drawingml/2006/main" name="CoverSlide_White">
  <a:themeElements>
    <a:clrScheme name="CWLEP_Theme">
      <a:dk1>
        <a:srgbClr val="535758"/>
      </a:dk1>
      <a:lt1>
        <a:srgbClr val="FEFFFE"/>
      </a:lt1>
      <a:dk2>
        <a:srgbClr val="1A1B26"/>
      </a:dk2>
      <a:lt2>
        <a:srgbClr val="F5F6F5"/>
      </a:lt2>
      <a:accent1>
        <a:srgbClr val="00B200"/>
      </a:accent1>
      <a:accent2>
        <a:srgbClr val="12C0CB"/>
      </a:accent2>
      <a:accent3>
        <a:srgbClr val="FFCE00"/>
      </a:accent3>
      <a:accent4>
        <a:srgbClr val="4B955F"/>
      </a:accent4>
      <a:accent5>
        <a:srgbClr val="007881"/>
      </a:accent5>
      <a:accent6>
        <a:srgbClr val="A1AAAC"/>
      </a:accent6>
      <a:hlink>
        <a:srgbClr val="12C0CB"/>
      </a:hlink>
      <a:folHlink>
        <a:srgbClr val="12C0C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912FAE-9A90-2942-B5FA-0615FD5278B3}" vid="{A0373D42-CC4F-5346-8DDF-042CA84965DE}"/>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Slide_Pearl">
  <a:themeElements>
    <a:clrScheme name="CWLEP_Theme">
      <a:dk1>
        <a:srgbClr val="535758"/>
      </a:dk1>
      <a:lt1>
        <a:srgbClr val="FEFFFE"/>
      </a:lt1>
      <a:dk2>
        <a:srgbClr val="1A1B26"/>
      </a:dk2>
      <a:lt2>
        <a:srgbClr val="F5F6F5"/>
      </a:lt2>
      <a:accent1>
        <a:srgbClr val="00B200"/>
      </a:accent1>
      <a:accent2>
        <a:srgbClr val="12C0CB"/>
      </a:accent2>
      <a:accent3>
        <a:srgbClr val="FFCE00"/>
      </a:accent3>
      <a:accent4>
        <a:srgbClr val="4B955F"/>
      </a:accent4>
      <a:accent5>
        <a:srgbClr val="007881"/>
      </a:accent5>
      <a:accent6>
        <a:srgbClr val="A1AAAC"/>
      </a:accent6>
      <a:hlink>
        <a:srgbClr val="12C0CB"/>
      </a:hlink>
      <a:folHlink>
        <a:srgbClr val="12C0C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912FAE-9A90-2942-B5FA-0615FD5278B3}" vid="{E30E53AD-B6CA-AA48-89B3-E2C7316E50E0}"/>
    </a:ext>
  </a:extLst>
</a:theme>
</file>

<file path=ppt/theme/theme3.xml><?xml version="1.0" encoding="utf-8"?>
<a:theme xmlns:a="http://schemas.openxmlformats.org/drawingml/2006/main" name="Content_Left">
  <a:themeElements>
    <a:clrScheme name="CWLEP_Theme">
      <a:dk1>
        <a:srgbClr val="535758"/>
      </a:dk1>
      <a:lt1>
        <a:srgbClr val="FEFFFE"/>
      </a:lt1>
      <a:dk2>
        <a:srgbClr val="1A1B26"/>
      </a:dk2>
      <a:lt2>
        <a:srgbClr val="F5F6F5"/>
      </a:lt2>
      <a:accent1>
        <a:srgbClr val="00B200"/>
      </a:accent1>
      <a:accent2>
        <a:srgbClr val="12C0CB"/>
      </a:accent2>
      <a:accent3>
        <a:srgbClr val="FFCE00"/>
      </a:accent3>
      <a:accent4>
        <a:srgbClr val="4B955F"/>
      </a:accent4>
      <a:accent5>
        <a:srgbClr val="007881"/>
      </a:accent5>
      <a:accent6>
        <a:srgbClr val="A1AAAC"/>
      </a:accent6>
      <a:hlink>
        <a:srgbClr val="12C0CB"/>
      </a:hlink>
      <a:folHlink>
        <a:srgbClr val="12C0C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912FAE-9A90-2942-B5FA-0615FD5278B3}" vid="{2DA8FCF9-89D0-9544-B76D-52F6D81CE910}"/>
    </a:ext>
  </a:extLst>
</a:theme>
</file>

<file path=ppt/theme/theme4.xml><?xml version="1.0" encoding="utf-8"?>
<a:theme xmlns:a="http://schemas.openxmlformats.org/drawingml/2006/main" name="Content_Left Feature">
  <a:themeElements>
    <a:clrScheme name="CWLEP_Theme">
      <a:dk1>
        <a:srgbClr val="535758"/>
      </a:dk1>
      <a:lt1>
        <a:srgbClr val="FEFFFE"/>
      </a:lt1>
      <a:dk2>
        <a:srgbClr val="1A1B26"/>
      </a:dk2>
      <a:lt2>
        <a:srgbClr val="F5F6F5"/>
      </a:lt2>
      <a:accent1>
        <a:srgbClr val="00B200"/>
      </a:accent1>
      <a:accent2>
        <a:srgbClr val="12C0CB"/>
      </a:accent2>
      <a:accent3>
        <a:srgbClr val="FFCE00"/>
      </a:accent3>
      <a:accent4>
        <a:srgbClr val="4B955F"/>
      </a:accent4>
      <a:accent5>
        <a:srgbClr val="007881"/>
      </a:accent5>
      <a:accent6>
        <a:srgbClr val="A1AAAC"/>
      </a:accent6>
      <a:hlink>
        <a:srgbClr val="12C0CB"/>
      </a:hlink>
      <a:folHlink>
        <a:srgbClr val="12C0C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912FAE-9A90-2942-B5FA-0615FD5278B3}" vid="{E79E4DCC-8449-5942-87C3-6FDAF65A613A}"/>
    </a:ext>
  </a:extLst>
</a:theme>
</file>

<file path=ppt/theme/theme5.xml><?xml version="1.0" encoding="utf-8"?>
<a:theme xmlns:a="http://schemas.openxmlformats.org/drawingml/2006/main" name="Content_Right Feature">
  <a:themeElements>
    <a:clrScheme name="CWLEP_Theme">
      <a:dk1>
        <a:srgbClr val="535758"/>
      </a:dk1>
      <a:lt1>
        <a:srgbClr val="FEFFFE"/>
      </a:lt1>
      <a:dk2>
        <a:srgbClr val="1A1B26"/>
      </a:dk2>
      <a:lt2>
        <a:srgbClr val="F5F6F5"/>
      </a:lt2>
      <a:accent1>
        <a:srgbClr val="00B200"/>
      </a:accent1>
      <a:accent2>
        <a:srgbClr val="12C0CB"/>
      </a:accent2>
      <a:accent3>
        <a:srgbClr val="FFCE00"/>
      </a:accent3>
      <a:accent4>
        <a:srgbClr val="4B955F"/>
      </a:accent4>
      <a:accent5>
        <a:srgbClr val="007881"/>
      </a:accent5>
      <a:accent6>
        <a:srgbClr val="A1AAAC"/>
      </a:accent6>
      <a:hlink>
        <a:srgbClr val="12C0CB"/>
      </a:hlink>
      <a:folHlink>
        <a:srgbClr val="12C0C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912FAE-9A90-2942-B5FA-0615FD5278B3}" vid="{097B7797-573F-BD4D-9E02-91ABDDD4D3F7}"/>
    </a:ext>
  </a:extLst>
</a:theme>
</file>

<file path=ppt/theme/theme6.xml><?xml version="1.0" encoding="utf-8"?>
<a:theme xmlns:a="http://schemas.openxmlformats.org/drawingml/2006/main" name="Content_Right">
  <a:themeElements>
    <a:clrScheme name="CWLEP_Theme">
      <a:dk1>
        <a:srgbClr val="535758"/>
      </a:dk1>
      <a:lt1>
        <a:srgbClr val="FEFFFE"/>
      </a:lt1>
      <a:dk2>
        <a:srgbClr val="1A1B26"/>
      </a:dk2>
      <a:lt2>
        <a:srgbClr val="F5F6F5"/>
      </a:lt2>
      <a:accent1>
        <a:srgbClr val="00B200"/>
      </a:accent1>
      <a:accent2>
        <a:srgbClr val="12C0CB"/>
      </a:accent2>
      <a:accent3>
        <a:srgbClr val="FFCE00"/>
      </a:accent3>
      <a:accent4>
        <a:srgbClr val="4B955F"/>
      </a:accent4>
      <a:accent5>
        <a:srgbClr val="007881"/>
      </a:accent5>
      <a:accent6>
        <a:srgbClr val="A1AAAC"/>
      </a:accent6>
      <a:hlink>
        <a:srgbClr val="12C0CB"/>
      </a:hlink>
      <a:folHlink>
        <a:srgbClr val="12C0C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912FAE-9A90-2942-B5FA-0615FD5278B3}" vid="{799245B9-1539-5A4C-83A9-82E1C61981C1}"/>
    </a:ext>
  </a:extLst>
</a:theme>
</file>

<file path=ppt/theme/theme7.xml><?xml version="1.0" encoding="utf-8"?>
<a:theme xmlns:a="http://schemas.openxmlformats.org/drawingml/2006/main" name="EndSlide_White">
  <a:themeElements>
    <a:clrScheme name="CWLEP_Theme">
      <a:dk1>
        <a:srgbClr val="535758"/>
      </a:dk1>
      <a:lt1>
        <a:srgbClr val="FEFFFE"/>
      </a:lt1>
      <a:dk2>
        <a:srgbClr val="1A1B26"/>
      </a:dk2>
      <a:lt2>
        <a:srgbClr val="F5F6F5"/>
      </a:lt2>
      <a:accent1>
        <a:srgbClr val="00B200"/>
      </a:accent1>
      <a:accent2>
        <a:srgbClr val="12C0CB"/>
      </a:accent2>
      <a:accent3>
        <a:srgbClr val="FFCE00"/>
      </a:accent3>
      <a:accent4>
        <a:srgbClr val="4B955F"/>
      </a:accent4>
      <a:accent5>
        <a:srgbClr val="007881"/>
      </a:accent5>
      <a:accent6>
        <a:srgbClr val="A1AAAC"/>
      </a:accent6>
      <a:hlink>
        <a:srgbClr val="12C0CB"/>
      </a:hlink>
      <a:folHlink>
        <a:srgbClr val="12C0C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912FAE-9A90-2942-B5FA-0615FD5278B3}" vid="{69276CA0-0ED7-8344-BC74-7B368BC9EC59}"/>
    </a:ext>
  </a:extLst>
</a:theme>
</file>

<file path=ppt/theme/theme8.xml><?xml version="1.0" encoding="utf-8"?>
<a:theme xmlns:a="http://schemas.openxmlformats.org/drawingml/2006/main" name="EndSlide_Pearl">
  <a:themeElements>
    <a:clrScheme name="CWLEP_Theme">
      <a:dk1>
        <a:srgbClr val="535758"/>
      </a:dk1>
      <a:lt1>
        <a:srgbClr val="FEFFFE"/>
      </a:lt1>
      <a:dk2>
        <a:srgbClr val="1A1B26"/>
      </a:dk2>
      <a:lt2>
        <a:srgbClr val="F5F6F5"/>
      </a:lt2>
      <a:accent1>
        <a:srgbClr val="00B200"/>
      </a:accent1>
      <a:accent2>
        <a:srgbClr val="12C0CB"/>
      </a:accent2>
      <a:accent3>
        <a:srgbClr val="FFCE00"/>
      </a:accent3>
      <a:accent4>
        <a:srgbClr val="4B955F"/>
      </a:accent4>
      <a:accent5>
        <a:srgbClr val="007881"/>
      </a:accent5>
      <a:accent6>
        <a:srgbClr val="A1AAAC"/>
      </a:accent6>
      <a:hlink>
        <a:srgbClr val="12C0CB"/>
      </a:hlink>
      <a:folHlink>
        <a:srgbClr val="12C0C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912FAE-9A90-2942-B5FA-0615FD5278B3}" vid="{90D224F0-1CDF-E94B-AEDC-47A48A4F0CDE}"/>
    </a:ext>
  </a:extLst>
</a:theme>
</file>

<file path=ppt/theme/theme9.xml><?xml version="1.0" encoding="utf-8"?>
<a:theme xmlns:a="http://schemas.openxmlformats.org/drawingml/2006/main" name="Content_Left">
  <a:themeElements>
    <a:clrScheme name="CWLEP_Theme">
      <a:dk1>
        <a:srgbClr val="535758"/>
      </a:dk1>
      <a:lt1>
        <a:srgbClr val="FEFFFE"/>
      </a:lt1>
      <a:dk2>
        <a:srgbClr val="1A1B26"/>
      </a:dk2>
      <a:lt2>
        <a:srgbClr val="F5F6F5"/>
      </a:lt2>
      <a:accent1>
        <a:srgbClr val="00B200"/>
      </a:accent1>
      <a:accent2>
        <a:srgbClr val="12C0CB"/>
      </a:accent2>
      <a:accent3>
        <a:srgbClr val="FFCE00"/>
      </a:accent3>
      <a:accent4>
        <a:srgbClr val="4B955F"/>
      </a:accent4>
      <a:accent5>
        <a:srgbClr val="007881"/>
      </a:accent5>
      <a:accent6>
        <a:srgbClr val="A1AAAC"/>
      </a:accent6>
      <a:hlink>
        <a:srgbClr val="12C0CB"/>
      </a:hlink>
      <a:folHlink>
        <a:srgbClr val="12C0C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912FAE-9A90-2942-B5FA-0615FD5278B3}" vid="{2DA8FCF9-89D0-9544-B76D-52F6D81CE91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4DC9DA1B0B0674C8E6F036381623073" ma:contentTypeVersion="15" ma:contentTypeDescription="Create a new document." ma:contentTypeScope="" ma:versionID="936e5b325677d4908f595dde4ab17369">
  <xsd:schema xmlns:xsd="http://www.w3.org/2001/XMLSchema" xmlns:xs="http://www.w3.org/2001/XMLSchema" xmlns:p="http://schemas.microsoft.com/office/2006/metadata/properties" xmlns:ns2="8dea8b0a-a927-43d9-b66b-3bc227b94def" xmlns:ns3="d30800ef-236c-4d15-8099-5768e4938a29" targetNamespace="http://schemas.microsoft.com/office/2006/metadata/properties" ma:root="true" ma:fieldsID="56fb376f52785e706331596566f65058" ns2:_="" ns3:_="">
    <xsd:import namespace="8dea8b0a-a927-43d9-b66b-3bc227b94def"/>
    <xsd:import namespace="d30800ef-236c-4d15-8099-5768e4938a2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ea8b0a-a927-43d9-b66b-3bc227b94d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36c8a3b-38cc-47de-80e8-b1aec7cc1b5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30800ef-236c-4d15-8099-5768e4938a2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479c599-539e-43c5-a277-2c6125c10646}" ma:internalName="TaxCatchAll" ma:showField="CatchAllData" ma:web="d30800ef-236c-4d15-8099-5768e4938a2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dea8b0a-a927-43d9-b66b-3bc227b94def">
      <Terms xmlns="http://schemas.microsoft.com/office/infopath/2007/PartnerControls"/>
    </lcf76f155ced4ddcb4097134ff3c332f>
    <TaxCatchAll xmlns="d30800ef-236c-4d15-8099-5768e4938a2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CF5A411-347C-48CC-8253-4A2DCAAA857B}">
  <ds:schemaRefs>
    <ds:schemaRef ds:uri="8dea8b0a-a927-43d9-b66b-3bc227b94def"/>
    <ds:schemaRef ds:uri="d30800ef-236c-4d15-8099-5768e4938a2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6F2FBC0-1E98-40E3-962B-E873D0A2DD60}">
  <ds:schemaRefs>
    <ds:schemaRef ds:uri="8dea8b0a-a927-43d9-b66b-3bc227b94def"/>
    <ds:schemaRef ds:uri="d30800ef-236c-4d15-8099-5768e4938a2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49C23D8-B296-4D95-A6D7-254C1774419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Stationery-Presentation</Template>
  <TotalTime>0</TotalTime>
  <Words>3919</Words>
  <Application>Microsoft Office PowerPoint</Application>
  <PresentationFormat>Custom</PresentationFormat>
  <Paragraphs>391</Paragraphs>
  <Slides>14</Slides>
  <Notes>7</Notes>
  <HiddenSlides>0</HiddenSlides>
  <MMClips>0</MMClips>
  <ScaleCrop>false</ScaleCrop>
  <HeadingPairs>
    <vt:vector size="6" baseType="variant">
      <vt:variant>
        <vt:lpstr>Fonts Used</vt:lpstr>
      </vt:variant>
      <vt:variant>
        <vt:i4>4</vt:i4>
      </vt:variant>
      <vt:variant>
        <vt:lpstr>Theme</vt:lpstr>
      </vt:variant>
      <vt:variant>
        <vt:i4>9</vt:i4>
      </vt:variant>
      <vt:variant>
        <vt:lpstr>Slide Titles</vt:lpstr>
      </vt:variant>
      <vt:variant>
        <vt:i4>14</vt:i4>
      </vt:variant>
    </vt:vector>
  </HeadingPairs>
  <TitlesOfParts>
    <vt:vector size="27" baseType="lpstr">
      <vt:lpstr>Arial</vt:lpstr>
      <vt:lpstr>Arial,Sans-Serif</vt:lpstr>
      <vt:lpstr>Calibri</vt:lpstr>
      <vt:lpstr>Manrope</vt:lpstr>
      <vt:lpstr>CoverSlide_White</vt:lpstr>
      <vt:lpstr>CoverSlide_Pearl</vt:lpstr>
      <vt:lpstr>Content_Left</vt:lpstr>
      <vt:lpstr>Content_Left Feature</vt:lpstr>
      <vt:lpstr>Content_Right Feature</vt:lpstr>
      <vt:lpstr>Content_Right</vt:lpstr>
      <vt:lpstr>EndSlide_White</vt:lpstr>
      <vt:lpstr>EndSlide_Pearl</vt:lpstr>
      <vt:lpstr>Content_Left</vt:lpstr>
      <vt:lpstr>Delivery Plan 2023/2024</vt:lpstr>
      <vt:lpstr>Chair’s Foreword</vt:lpstr>
      <vt:lpstr>PowerPoint Presentation</vt:lpstr>
      <vt:lpstr>Economic Strategy</vt:lpstr>
      <vt:lpstr>Net Zero</vt:lpstr>
      <vt:lpstr>Business Growth</vt:lpstr>
      <vt:lpstr>Growth Corridors</vt:lpstr>
      <vt:lpstr>Local Transport</vt:lpstr>
      <vt:lpstr>Digital Connectivity</vt:lpstr>
      <vt:lpstr>Employers’ Skills, Education &amp; Employment</vt:lpstr>
      <vt:lpstr>Marketing Cheshire</vt:lpstr>
      <vt:lpstr>The Pledge – From Sept 23 </vt:lpstr>
      <vt:lpstr>Programme &amp; Investment </vt:lpstr>
      <vt:lpstr>Managing LEP transfer and ongoing Governance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Template</dc:title>
  <dc:creator>Rebecca Luck</dc:creator>
  <cp:lastModifiedBy>Ian Brooks</cp:lastModifiedBy>
  <cp:revision>551</cp:revision>
  <dcterms:created xsi:type="dcterms:W3CDTF">2022-03-03T09:11:54Z</dcterms:created>
  <dcterms:modified xsi:type="dcterms:W3CDTF">2023-05-02T16:07:27Z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0x01010044DC9DA1B0B0674C8E6F036381623073</vt:lpwstr>
  </property>
  <property fmtid="{D5CDD505-2E9C-101B-9397-08002B2CF9AE}" pid="3" name="MediaServiceImageTags">
    <vt:lpwstr/>
  </property>
</Properties>
</file>